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91" r:id="rId1"/>
    <p:sldMasterId id="2147483692"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Merriweather" pitchFamily="2" charset="77"/>
      <p:regular r:id="rId30"/>
      <p:bold r:id="rId31"/>
      <p:italic r:id="rId32"/>
      <p:boldItalic r:id="rId33"/>
    </p:embeddedFont>
    <p:embeddedFont>
      <p:font typeface="Old Standard TT" pitchFamily="2" charset="77"/>
      <p:regular r:id="rId34"/>
      <p:bold r:id="rId35"/>
      <p:italic r:id="rId36"/>
    </p:embeddedFont>
    <p:embeddedFont>
      <p:font typeface="Playfair Display" pitchFamily="2" charset="77"/>
      <p:regular r:id="rId37"/>
      <p:bold r:id="rId38"/>
      <p:italic r:id="rId39"/>
      <p:boldItalic r:id="rId40"/>
    </p:embeddedFont>
    <p:embeddedFont>
      <p:font typeface="Tinos" panose="02020603050405020304" pitchFamily="18"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142" d="100"/>
          <a:sy n="142" d="100"/>
        </p:scale>
        <p:origin x="7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verydayfeminism.com/2016/02/160-examples-of-male-privileg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rethinkingschools.org/ProdDetails.asp?ID=9780942961591" TargetMode="External"/><Relationship Id="rId5" Type="http://schemas.openxmlformats.org/officeDocument/2006/relationships/hyperlink" Target="http://everydayfeminism.com/2016/02/130-examples-cis-privilege/" TargetMode="External"/><Relationship Id="rId4" Type="http://schemas.openxmlformats.org/officeDocument/2006/relationships/hyperlink" Target="http://everydayfeminism.com/2015/03/examples-straight-privileg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verydayfeminism.com/2015/08/6-common-forms-of-ableism/" TargetMode="External"/><Relationship Id="rId3" Type="http://schemas.openxmlformats.org/officeDocument/2006/relationships/hyperlink" Target="http://everydayfeminism.com/2013/02/whats-wrong-with-fat-shaming/" TargetMode="External"/><Relationship Id="rId7" Type="http://schemas.openxmlformats.org/officeDocument/2006/relationships/hyperlink" Target="http://everydayfeminism.com/2016/02/130-examples-cis-privileg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verydayfeminism.com/2015/03/examples-straight-privilege/" TargetMode="External"/><Relationship Id="rId11" Type="http://schemas.openxmlformats.org/officeDocument/2006/relationships/hyperlink" Target="http://www.transstudent.org/queeryouthofcolor" TargetMode="External"/><Relationship Id="rId5" Type="http://schemas.openxmlformats.org/officeDocument/2006/relationships/hyperlink" Target="http://everydayfeminism.com/2014/12/ageism-against-older-people/" TargetMode="External"/><Relationship Id="rId10" Type="http://schemas.openxmlformats.org/officeDocument/2006/relationships/hyperlink" Target="http://www.transstudent.org/youthsupport" TargetMode="External"/><Relationship Id="rId4" Type="http://schemas.openxmlformats.org/officeDocument/2006/relationships/hyperlink" Target="https://www.youtube.com/watch?v=ySpytmtCB5o" TargetMode="External"/><Relationship Id="rId9" Type="http://schemas.openxmlformats.org/officeDocument/2006/relationships/hyperlink" Target="https://www.ted.com/talks/jackson_katz_violence_against_women_it_s_a_men_s_issue?language=e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d.com/talks/jackson_katz_violence_against_women_it_s_a_men_s_issue?language=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ransstudent.org/youthsuppor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transstudent.org/queeryouthofcolo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000"/>
              <a:t>That’s just like the rules of feminist therapy</a:t>
            </a:r>
            <a:endParaRPr sz="3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b31e4d5d7_0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b31e4d5d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50">
                <a:solidFill>
                  <a:srgbClr val="222222"/>
                </a:solidFill>
              </a:rPr>
              <a:t>SYSTEMS OF PRIVILEGE NEED CONFRONTING</a:t>
            </a:r>
            <a:endParaRPr sz="1350">
              <a:solidFill>
                <a:srgbClr val="222222"/>
              </a:solidFill>
            </a:endParaRPr>
          </a:p>
          <a:p>
            <a:pPr marL="0" lvl="0" indent="0" algn="l" rtl="0">
              <a:lnSpc>
                <a:spcPct val="115000"/>
              </a:lnSpc>
              <a:spcBef>
                <a:spcPts val="2000"/>
              </a:spcBef>
              <a:spcAft>
                <a:spcPts val="0"/>
              </a:spcAft>
              <a:buClr>
                <a:schemeClr val="dk1"/>
              </a:buClr>
              <a:buSzPts val="1100"/>
              <a:buFont typeface="Arial"/>
              <a:buNone/>
            </a:pPr>
            <a:r>
              <a:rPr lang="en" sz="1350">
                <a:solidFill>
                  <a:srgbClr val="222222"/>
                </a:solidFill>
              </a:rPr>
              <a:t>Perhaps the number one rule of privilege is that if you have it, you are far less likely to notice it. Thus, men move about oblivious to their </a:t>
            </a:r>
            <a:r>
              <a:rPr lang="en" sz="1350" u="sng">
                <a:solidFill>
                  <a:srgbClr val="FF6600"/>
                </a:solidFill>
                <a:hlinkClick r:id="rId3"/>
              </a:rPr>
              <a:t>male privilege</a:t>
            </a:r>
            <a:r>
              <a:rPr lang="en" sz="1350">
                <a:solidFill>
                  <a:srgbClr val="222222"/>
                </a:solidFill>
              </a:rPr>
              <a:t>, straight people oblivious to their </a:t>
            </a:r>
            <a:r>
              <a:rPr lang="en" sz="1350" u="sng">
                <a:solidFill>
                  <a:srgbClr val="FF6600"/>
                </a:solidFill>
                <a:hlinkClick r:id="rId4"/>
              </a:rPr>
              <a:t>straight privilege</a:t>
            </a:r>
            <a:r>
              <a:rPr lang="en" sz="1350">
                <a:solidFill>
                  <a:srgbClr val="222222"/>
                </a:solidFill>
              </a:rPr>
              <a:t>, and cisgender people oblivious to their </a:t>
            </a:r>
            <a:r>
              <a:rPr lang="en" sz="1350" u="sng">
                <a:solidFill>
                  <a:srgbClr val="FF6600"/>
                </a:solidFill>
                <a:hlinkClick r:id="rId5"/>
              </a:rPr>
              <a:t>cis privilege</a:t>
            </a:r>
            <a:r>
              <a:rPr lang="en" sz="1350">
                <a:solidFill>
                  <a:srgbClr val="222222"/>
                </a:solidFill>
              </a:rPr>
              <a:t>. (white)</a:t>
            </a:r>
            <a:endParaRPr sz="1350">
              <a:solidFill>
                <a:srgbClr val="222222"/>
              </a:solidFill>
            </a:endParaRPr>
          </a:p>
          <a:p>
            <a:pPr marL="0" lvl="0" indent="0" algn="l" rtl="0">
              <a:lnSpc>
                <a:spcPct val="115000"/>
              </a:lnSpc>
              <a:spcBef>
                <a:spcPts val="2000"/>
              </a:spcBef>
              <a:spcAft>
                <a:spcPts val="2000"/>
              </a:spcAft>
              <a:buClr>
                <a:schemeClr val="dk1"/>
              </a:buClr>
              <a:buSzPts val="1100"/>
              <a:buFont typeface="Arial"/>
              <a:buNone/>
            </a:pPr>
            <a:r>
              <a:rPr lang="en" sz="1350">
                <a:solidFill>
                  <a:srgbClr val="222222"/>
                </a:solidFill>
              </a:rPr>
              <a:t>You can’t dismantle systems of which you are unaware. Gender Studies courses make moving about obliviously impossible. And with organizations like Everyday Feminism and </a:t>
            </a:r>
            <a:r>
              <a:rPr lang="en" sz="1350" u="sng">
                <a:solidFill>
                  <a:srgbClr val="FF6600"/>
                </a:solidFill>
                <a:hlinkClick r:id="rId6"/>
              </a:rPr>
              <a:t>Rethinking Schools</a:t>
            </a:r>
            <a:r>
              <a:rPr lang="en" sz="1350">
                <a:solidFill>
                  <a:srgbClr val="222222"/>
                </a:solidFill>
              </a:rPr>
              <a:t>, there is now no shortage of curricular resources available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fc6a632eb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4fc6a632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Our movement becomes less powerful if we are leaving people behind!!!!!!!!!!!!!!!!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a:solidFill>
                  <a:schemeClr val="dk1"/>
                </a:solidFill>
              </a:rPr>
              <a:t>At its core, multicultural teaching is an ethical, even political, enterprise. Its aim is not just to impart lots of interesting facts, </a:t>
            </a:r>
            <a:endParaRPr>
              <a:solidFill>
                <a:schemeClr val="dk1"/>
              </a:solidFill>
            </a:endParaRPr>
          </a:p>
          <a:p>
            <a:pPr marL="457200" lvl="0" indent="-317500" algn="l" rtl="0">
              <a:lnSpc>
                <a:spcPct val="115000"/>
              </a:lnSpc>
              <a:spcBef>
                <a:spcPts val="500"/>
              </a:spcBef>
              <a:spcAft>
                <a:spcPts val="0"/>
              </a:spcAft>
              <a:buClr>
                <a:schemeClr val="dk1"/>
              </a:buClr>
              <a:buSzPts val="1400"/>
              <a:buChar char="●"/>
            </a:pPr>
            <a:r>
              <a:rPr lang="en">
                <a:solidFill>
                  <a:schemeClr val="dk1"/>
                </a:solidFill>
              </a:rPr>
              <a:t>equip students to help make the world a better place. </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highlights injustice of all kinds – racial, gender, class, linguistic, ethnic national, environmental – in order to make explanations and propose solutions. </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It recognizes our responsibility to fellow human beings and the earth. It has heart and soul (Bigelow, 1999, p. 5).</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Feminist therapy has the same </a:t>
            </a:r>
            <a:r>
              <a:rPr lang="en" i="1">
                <a:solidFill>
                  <a:schemeClr val="dk1"/>
                </a:solidFill>
              </a:rPr>
              <a:t>core</a:t>
            </a:r>
            <a:r>
              <a:rPr lang="en">
                <a:solidFill>
                  <a:schemeClr val="dk1"/>
                </a:solidFill>
              </a:rPr>
              <a:t>. “Feminist consciousness also includes a commitment to ending all forms of domination, oppression, and privilege that intersect with sexism and gender bias, including (but not limited to) racism, classism, colonialism, heterosexism, ethnocentrism, white supremacy, ageism, and ableism” (Enns, 2004, p. 8).</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04f8e216f_0_74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04f8e216f_0_7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fc6a632eb_0_1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fc6a632e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one bleeds into the next</a:t>
            </a:r>
            <a:endParaRPr/>
          </a:p>
          <a:p>
            <a:pPr marL="457200" lvl="0" indent="-317500" algn="l" rtl="0">
              <a:spcBef>
                <a:spcPts val="0"/>
              </a:spcBef>
              <a:spcAft>
                <a:spcPts val="0"/>
              </a:spcAft>
              <a:buSzPts val="1400"/>
              <a:buAutoNum type="arabicPeriod"/>
            </a:pPr>
            <a:r>
              <a:rPr lang="en"/>
              <a:t>What society dictates, the political climate changes those. What is happening rn</a:t>
            </a:r>
            <a:endParaRPr/>
          </a:p>
          <a:p>
            <a:pPr marL="457200" lvl="0" indent="-317500" algn="l" rtl="0">
              <a:spcBef>
                <a:spcPts val="0"/>
              </a:spcBef>
              <a:spcAft>
                <a:spcPts val="0"/>
              </a:spcAft>
              <a:buSzPts val="1400"/>
              <a:buAutoNum type="arabicPeriod"/>
            </a:pPr>
            <a:r>
              <a:rPr lang="en"/>
              <a:t>Community - how they feel about the issue, pipeline, water (flint)</a:t>
            </a:r>
            <a:endParaRPr/>
          </a:p>
          <a:p>
            <a:pPr marL="457200" lvl="0" indent="-317500" algn="l" rtl="0">
              <a:spcBef>
                <a:spcPts val="0"/>
              </a:spcBef>
              <a:spcAft>
                <a:spcPts val="0"/>
              </a:spcAft>
              <a:buSzPts val="1400"/>
              <a:buAutoNum type="arabicPeriod"/>
            </a:pPr>
            <a:r>
              <a:rPr lang="en"/>
              <a:t>Family- do you agree with them, is gay wrong? Divorce? All people treated equally and with respect? How do they dictate what you believe. Why teenagers struggle with identity. Challenge fanily norms</a:t>
            </a:r>
            <a:endParaRPr/>
          </a:p>
          <a:p>
            <a:pPr marL="457200" lvl="0" indent="-317500" algn="l" rtl="0">
              <a:spcBef>
                <a:spcPts val="0"/>
              </a:spcBef>
              <a:spcAft>
                <a:spcPts val="0"/>
              </a:spcAft>
              <a:buSzPts val="1400"/>
              <a:buAutoNum type="arabicPeriod"/>
            </a:pPr>
            <a:r>
              <a:rPr lang="en"/>
              <a:t>Believe what family believes or transform into what their peers agree</a:t>
            </a:r>
            <a:endParaRPr/>
          </a:p>
          <a:p>
            <a:pPr marL="457200" lvl="0" indent="-317500" algn="l" rtl="0">
              <a:spcBef>
                <a:spcPts val="0"/>
              </a:spcBef>
              <a:spcAft>
                <a:spcPts val="0"/>
              </a:spcAft>
              <a:buSzPts val="1400"/>
              <a:buAutoNum type="arabicPeriod"/>
            </a:pPr>
            <a:r>
              <a:rPr lang="en"/>
              <a:t>Group norms - what are the norms of a small group of people where do you fall into. Church groups, mom groups, wine club, book club. We try to adhere closely to norms. Social contructions how does that feed into toxic masculinity, female pressure to be perfect </a:t>
            </a:r>
            <a:endParaRPr/>
          </a:p>
          <a:p>
            <a:pPr marL="457200" lvl="0" indent="-317500" algn="l" rtl="0">
              <a:spcBef>
                <a:spcPts val="0"/>
              </a:spcBef>
              <a:spcAft>
                <a:spcPts val="0"/>
              </a:spcAft>
              <a:buSzPts val="1400"/>
              <a:buAutoNum type="arabicPeriod"/>
            </a:pPr>
            <a:r>
              <a:rPr lang="en"/>
              <a:t>Peer -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4fc6a632eb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4fc6a632eb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 three norms you feel for each category - how do these norms align with your beliefs? Do you follow them? </a:t>
            </a:r>
            <a:endParaRPr/>
          </a:p>
          <a:p>
            <a:pPr marL="0" lvl="0" indent="0" algn="l" rtl="0">
              <a:spcBef>
                <a:spcPts val="0"/>
              </a:spcBef>
              <a:spcAft>
                <a:spcPts val="0"/>
              </a:spcAft>
              <a:buNone/>
            </a:pPr>
            <a:endParaRPr/>
          </a:p>
          <a:p>
            <a:pPr marL="0" lvl="0" indent="0" algn="l" rtl="0">
              <a:spcBef>
                <a:spcPts val="0"/>
              </a:spcBef>
              <a:spcAft>
                <a:spcPts val="0"/>
              </a:spcAft>
              <a:buNone/>
            </a:pPr>
            <a:r>
              <a:rPr lang="en"/>
              <a:t>What does it look like for adults </a:t>
            </a:r>
            <a:endParaRPr/>
          </a:p>
          <a:p>
            <a:pPr marL="0" lvl="0" indent="0" algn="l" rtl="0">
              <a:spcBef>
                <a:spcPts val="0"/>
              </a:spcBef>
              <a:spcAft>
                <a:spcPts val="0"/>
              </a:spcAft>
              <a:buNone/>
            </a:pPr>
            <a:endParaRPr/>
          </a:p>
          <a:p>
            <a:pPr marL="0" lvl="0" indent="0" algn="l" rtl="0">
              <a:spcBef>
                <a:spcPts val="0"/>
              </a:spcBef>
              <a:spcAft>
                <a:spcPts val="0"/>
              </a:spcAft>
              <a:buNone/>
            </a:pPr>
            <a:r>
              <a:rPr lang="en"/>
              <a:t>Focus on school peer group what do they look like?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409566f74_0_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409566f7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674EA7"/>
                </a:solidFill>
              </a:rPr>
              <a:t>What is on your list? Are there any that you agree with? Disagree with? Why?</a:t>
            </a:r>
            <a:endParaRPr>
              <a:solidFill>
                <a:srgbClr val="674EA7"/>
              </a:solidFill>
            </a:endParaRPr>
          </a:p>
          <a:p>
            <a:pPr marL="0" lvl="0" indent="0" algn="l" rtl="0">
              <a:lnSpc>
                <a:spcPct val="115000"/>
              </a:lnSpc>
              <a:spcBef>
                <a:spcPts val="0"/>
              </a:spcBef>
              <a:spcAft>
                <a:spcPts val="0"/>
              </a:spcAft>
              <a:buClr>
                <a:schemeClr val="dk1"/>
              </a:buClr>
              <a:buSzPts val="1100"/>
              <a:buFont typeface="Arial"/>
              <a:buNone/>
            </a:pPr>
            <a:r>
              <a:rPr lang="en">
                <a:solidFill>
                  <a:srgbClr val="674EA7"/>
                </a:solidFill>
              </a:rPr>
              <a:t>W</a:t>
            </a:r>
            <a:endParaRPr>
              <a:solidFill>
                <a:srgbClr val="674EA7"/>
              </a:solidFill>
            </a:endParaRPr>
          </a:p>
          <a:p>
            <a:pPr marL="0" lvl="0" indent="0" algn="l" rtl="0">
              <a:lnSpc>
                <a:spcPct val="115000"/>
              </a:lnSpc>
              <a:spcBef>
                <a:spcPts val="0"/>
              </a:spcBef>
              <a:spcAft>
                <a:spcPts val="0"/>
              </a:spcAft>
              <a:buClr>
                <a:schemeClr val="dk1"/>
              </a:buClr>
              <a:buSzPts val="1100"/>
              <a:buFont typeface="Arial"/>
              <a:buNone/>
            </a:pPr>
            <a:r>
              <a:rPr lang="en">
                <a:solidFill>
                  <a:srgbClr val="674EA7"/>
                </a:solidFill>
              </a:rPr>
              <a:t>What does it look like for students </a:t>
            </a:r>
            <a:endParaRPr>
              <a:solidFill>
                <a:srgbClr val="674EA7"/>
              </a:solidFill>
            </a:endParaRPr>
          </a:p>
          <a:p>
            <a:pPr marL="0" lvl="0" indent="0" algn="l" rtl="0">
              <a:lnSpc>
                <a:spcPct val="115000"/>
              </a:lnSpc>
              <a:spcBef>
                <a:spcPts val="0"/>
              </a:spcBef>
              <a:spcAft>
                <a:spcPts val="0"/>
              </a:spcAft>
              <a:buClr>
                <a:schemeClr val="dk1"/>
              </a:buClr>
              <a:buSzPts val="1100"/>
              <a:buFont typeface="Arial"/>
              <a:buNone/>
            </a:pPr>
            <a:r>
              <a:rPr lang="en">
                <a:solidFill>
                  <a:srgbClr val="674EA7"/>
                </a:solidFill>
              </a:rPr>
              <a:t>Strong personal identity - personal norms</a:t>
            </a:r>
            <a:endParaRPr>
              <a:solidFill>
                <a:srgbClr val="674EA7"/>
              </a:solidFill>
            </a:endParaRPr>
          </a:p>
          <a:p>
            <a:pPr marL="0" lvl="0" indent="0" algn="l" rtl="0">
              <a:lnSpc>
                <a:spcPct val="115000"/>
              </a:lnSpc>
              <a:spcBef>
                <a:spcPts val="0"/>
              </a:spcBef>
              <a:spcAft>
                <a:spcPts val="0"/>
              </a:spcAft>
              <a:buClr>
                <a:schemeClr val="dk1"/>
              </a:buClr>
              <a:buSzPts val="1100"/>
              <a:buFont typeface="Arial"/>
              <a:buNone/>
            </a:pPr>
            <a:endParaRPr>
              <a:solidFill>
                <a:srgbClr val="674EA7"/>
              </a:solidFill>
            </a:endParaRPr>
          </a:p>
          <a:p>
            <a:pPr marL="0" lvl="0" indent="0" algn="l" rtl="0">
              <a:lnSpc>
                <a:spcPct val="115000"/>
              </a:lnSpc>
              <a:spcBef>
                <a:spcPts val="0"/>
              </a:spcBef>
              <a:spcAft>
                <a:spcPts val="0"/>
              </a:spcAft>
              <a:buClr>
                <a:schemeClr val="dk1"/>
              </a:buClr>
              <a:buSzPts val="1100"/>
              <a:buFont typeface="Arial"/>
              <a:buNone/>
            </a:pPr>
            <a:r>
              <a:rPr lang="en">
                <a:solidFill>
                  <a:srgbClr val="674EA7"/>
                </a:solidFill>
              </a:rPr>
              <a:t>What does boy world look like in schools? Suburban neighorbood, urban school? Middle school? High school? Religious? Private school?</a:t>
            </a:r>
            <a:endParaRPr>
              <a:solidFill>
                <a:srgbClr val="674EA7"/>
              </a:solidFill>
            </a:endParaRPr>
          </a:p>
          <a:p>
            <a:pPr marL="0" lvl="0" indent="0" algn="l" rtl="0">
              <a:lnSpc>
                <a:spcPct val="115000"/>
              </a:lnSpc>
              <a:spcBef>
                <a:spcPts val="0"/>
              </a:spcBef>
              <a:spcAft>
                <a:spcPts val="0"/>
              </a:spcAft>
              <a:buClr>
                <a:schemeClr val="dk1"/>
              </a:buClr>
              <a:buSzPts val="1100"/>
              <a:buFont typeface="Arial"/>
              <a:buNone/>
            </a:pPr>
            <a:endParaRPr>
              <a:solidFill>
                <a:srgbClr val="674EA7"/>
              </a:solidFill>
            </a:endParaRPr>
          </a:p>
          <a:p>
            <a:pPr marL="0" lvl="0" indent="0" algn="l" rtl="0">
              <a:lnSpc>
                <a:spcPct val="115000"/>
              </a:lnSpc>
              <a:spcBef>
                <a:spcPts val="0"/>
              </a:spcBef>
              <a:spcAft>
                <a:spcPts val="0"/>
              </a:spcAft>
              <a:buClr>
                <a:schemeClr val="dk1"/>
              </a:buClr>
              <a:buSzPts val="1100"/>
              <a:buFont typeface="Arial"/>
              <a:buNone/>
            </a:pPr>
            <a:r>
              <a:rPr lang="en">
                <a:solidFill>
                  <a:srgbClr val="674EA7"/>
                </a:solidFill>
              </a:rPr>
              <a:t>Kids act differently in different arenas</a:t>
            </a:r>
            <a:endParaRPr>
              <a:solidFill>
                <a:srgbClr val="674EA7"/>
              </a:solidFill>
            </a:endParaRPr>
          </a:p>
          <a:p>
            <a:pPr marL="0" lvl="0" indent="0" algn="l" rtl="0">
              <a:lnSpc>
                <a:spcPct val="115000"/>
              </a:lnSpc>
              <a:spcBef>
                <a:spcPts val="0"/>
              </a:spcBef>
              <a:spcAft>
                <a:spcPts val="0"/>
              </a:spcAft>
              <a:buClr>
                <a:schemeClr val="dk1"/>
              </a:buClr>
              <a:buSzPts val="1100"/>
              <a:buFont typeface="Arial"/>
              <a:buNone/>
            </a:pPr>
            <a:r>
              <a:rPr lang="en">
                <a:solidFill>
                  <a:srgbClr val="674EA7"/>
                </a:solidFill>
              </a:rPr>
              <a:t>-church</a:t>
            </a:r>
            <a:endParaRPr>
              <a:solidFill>
                <a:srgbClr val="674EA7"/>
              </a:solidFill>
            </a:endParaRPr>
          </a:p>
          <a:p>
            <a:pPr marL="0" lvl="0" indent="0" algn="l" rtl="0">
              <a:lnSpc>
                <a:spcPct val="115000"/>
              </a:lnSpc>
              <a:spcBef>
                <a:spcPts val="0"/>
              </a:spcBef>
              <a:spcAft>
                <a:spcPts val="0"/>
              </a:spcAft>
              <a:buClr>
                <a:schemeClr val="dk1"/>
              </a:buClr>
              <a:buSzPts val="1100"/>
              <a:buFont typeface="Arial"/>
              <a:buNone/>
            </a:pPr>
            <a:r>
              <a:rPr lang="en">
                <a:solidFill>
                  <a:srgbClr val="674EA7"/>
                </a:solidFill>
              </a:rPr>
              <a:t>Dinner</a:t>
            </a:r>
            <a:endParaRPr>
              <a:solidFill>
                <a:srgbClr val="674EA7"/>
              </a:solidFill>
            </a:endParaRPr>
          </a:p>
          <a:p>
            <a:pPr marL="0" lvl="0" indent="0" algn="l" rtl="0">
              <a:lnSpc>
                <a:spcPct val="115000"/>
              </a:lnSpc>
              <a:spcBef>
                <a:spcPts val="0"/>
              </a:spcBef>
              <a:spcAft>
                <a:spcPts val="0"/>
              </a:spcAft>
              <a:buClr>
                <a:schemeClr val="dk1"/>
              </a:buClr>
              <a:buSzPts val="1100"/>
              <a:buFont typeface="Arial"/>
              <a:buNone/>
            </a:pPr>
            <a:r>
              <a:rPr lang="en">
                <a:solidFill>
                  <a:srgbClr val="674EA7"/>
                </a:solidFill>
              </a:rPr>
              <a:t>-friends </a:t>
            </a:r>
            <a:endParaRPr>
              <a:solidFill>
                <a:srgbClr val="674EA7"/>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04f8e216f_0_619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04f8e216f_0_6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fc6a632eb_0_15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fc6a632eb_0_1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In feminist therapy, the process is primarily focused on consciousness-raising and awareness. There are four prominent therapy goals, and they are not eclectic.</a:t>
            </a:r>
            <a:endParaRPr/>
          </a:p>
          <a:p>
            <a:pPr marL="457200" lvl="0" indent="-317500" algn="l" rtl="0">
              <a:lnSpc>
                <a:spcPct val="115000"/>
              </a:lnSpc>
              <a:spcBef>
                <a:spcPts val="0"/>
              </a:spcBef>
              <a:spcAft>
                <a:spcPts val="0"/>
              </a:spcAft>
              <a:buSzPts val="1400"/>
              <a:buChar char="●"/>
            </a:pPr>
            <a:r>
              <a:rPr lang="en"/>
              <a:t>The first goal of therapy is helping clients see the patterns and social forces that have diminished their sense of power and control. </a:t>
            </a:r>
            <a:endParaRPr/>
          </a:p>
          <a:p>
            <a:pPr marL="914400" lvl="1" indent="-317500" algn="l" rtl="0">
              <a:lnSpc>
                <a:spcPct val="115000"/>
              </a:lnSpc>
              <a:spcBef>
                <a:spcPts val="0"/>
              </a:spcBef>
              <a:spcAft>
                <a:spcPts val="0"/>
              </a:spcAft>
              <a:buSzPts val="1400"/>
              <a:buChar char="○"/>
            </a:pPr>
            <a:r>
              <a:rPr lang="en"/>
              <a:t>Teacher has power. Student has control. Help the student to recognize the control that they have in the classroom</a:t>
            </a:r>
            <a:endParaRPr/>
          </a:p>
          <a:p>
            <a:pPr marL="457200" lvl="0" indent="-317500" algn="l" rtl="0">
              <a:lnSpc>
                <a:spcPct val="115000"/>
              </a:lnSpc>
              <a:spcBef>
                <a:spcPts val="0"/>
              </a:spcBef>
              <a:spcAft>
                <a:spcPts val="0"/>
              </a:spcAft>
              <a:buSzPts val="1400"/>
              <a:buChar char="●"/>
            </a:pPr>
            <a:r>
              <a:rPr lang="en"/>
              <a:t>The second goal is encouraging clients to reclaim power, authority, and direction in their lives.</a:t>
            </a:r>
            <a:endParaRPr/>
          </a:p>
          <a:p>
            <a:pPr marL="914400" lvl="1" indent="-317500" algn="l" rtl="0">
              <a:lnSpc>
                <a:spcPct val="115000"/>
              </a:lnSpc>
              <a:spcBef>
                <a:spcPts val="0"/>
              </a:spcBef>
              <a:spcAft>
                <a:spcPts val="0"/>
              </a:spcAft>
              <a:buSzPts val="1400"/>
              <a:buChar char="○"/>
            </a:pPr>
            <a:r>
              <a:rPr lang="en"/>
              <a:t>Student has control over how much they will learn/participate/grow</a:t>
            </a:r>
            <a:endParaRPr/>
          </a:p>
          <a:p>
            <a:pPr marL="457200" lvl="0" indent="-317500" algn="l" rtl="0">
              <a:lnSpc>
                <a:spcPct val="115000"/>
              </a:lnSpc>
              <a:spcBef>
                <a:spcPts val="0"/>
              </a:spcBef>
              <a:spcAft>
                <a:spcPts val="0"/>
              </a:spcAft>
              <a:buSzPts val="1400"/>
              <a:buChar char="●"/>
            </a:pPr>
            <a:r>
              <a:rPr lang="en"/>
              <a:t>The third goal is allowing clients to experience this shared power in the therapy relationship</a:t>
            </a:r>
            <a:endParaRPr/>
          </a:p>
          <a:p>
            <a:pPr marL="914400" lvl="1" indent="-317500" algn="l" rtl="0">
              <a:lnSpc>
                <a:spcPct val="115000"/>
              </a:lnSpc>
              <a:spcBef>
                <a:spcPts val="0"/>
              </a:spcBef>
              <a:spcAft>
                <a:spcPts val="0"/>
              </a:spcAft>
              <a:buSzPts val="1400"/>
              <a:buChar char="○"/>
            </a:pPr>
            <a:r>
              <a:rPr lang="en"/>
              <a:t>collaborate in power, decision-making, goal selection, and learning. </a:t>
            </a:r>
            <a:endParaRPr/>
          </a:p>
          <a:p>
            <a:pPr marL="457200" lvl="0" indent="-317500" algn="l" rtl="0">
              <a:lnSpc>
                <a:spcPct val="115000"/>
              </a:lnSpc>
              <a:spcBef>
                <a:spcPts val="0"/>
              </a:spcBef>
              <a:spcAft>
                <a:spcPts val="0"/>
              </a:spcAft>
              <a:buSzPts val="1400"/>
              <a:buChar char="●"/>
            </a:pPr>
            <a:r>
              <a:rPr lang="en"/>
              <a:t>The fourth goal is honoring and facilitating female ways of being or feminist consciousness</a:t>
            </a:r>
            <a:endParaRPr/>
          </a:p>
          <a:p>
            <a:pPr marL="914400" lvl="1" indent="-317500" algn="l" rtl="0">
              <a:lnSpc>
                <a:spcPct val="115000"/>
              </a:lnSpc>
              <a:spcBef>
                <a:spcPts val="0"/>
              </a:spcBef>
              <a:spcAft>
                <a:spcPts val="0"/>
              </a:spcAft>
              <a:buSzPts val="1400"/>
              <a:buChar char="○"/>
            </a:pPr>
            <a:r>
              <a:rPr lang="en"/>
              <a:t>including growth stemming from deep, connected, intimate relationships.</a:t>
            </a:r>
            <a:r>
              <a:rPr lang="en">
                <a:solidFill>
                  <a:srgbClr val="3D85C6"/>
                </a:solidFill>
              </a:rPr>
              <a:t> </a:t>
            </a:r>
            <a:endParaRPr>
              <a:solidFill>
                <a:srgbClr val="3D85C6"/>
              </a:solidFill>
            </a:endParaRPr>
          </a:p>
          <a:p>
            <a:pPr marL="0" lvl="0" indent="0" algn="l" rtl="0">
              <a:lnSpc>
                <a:spcPct val="115000"/>
              </a:lnSpc>
              <a:spcBef>
                <a:spcPts val="0"/>
              </a:spcBef>
              <a:spcAft>
                <a:spcPts val="0"/>
              </a:spcAft>
              <a:buNone/>
            </a:pPr>
            <a:endParaRPr>
              <a:solidFill>
                <a:srgbClr val="3D85C6"/>
              </a:solidFill>
            </a:endParaRPr>
          </a:p>
          <a:p>
            <a:pPr marL="0" lvl="0" indent="0" algn="l" rtl="0">
              <a:lnSpc>
                <a:spcPct val="115000"/>
              </a:lnSpc>
              <a:spcBef>
                <a:spcPts val="0"/>
              </a:spcBef>
              <a:spcAft>
                <a:spcPts val="0"/>
              </a:spcAft>
              <a:buClr>
                <a:schemeClr val="dk1"/>
              </a:buClr>
              <a:buSzPts val="1100"/>
              <a:buFont typeface="Arial"/>
              <a:buNone/>
            </a:pPr>
            <a:endParaRPr>
              <a:solidFill>
                <a:srgbClr val="3D85C6"/>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03ead68ff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503ead68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Multicultural counseling promotes an egalitarian relationship between counselor and client;</a:t>
            </a:r>
            <a:endParaRPr/>
          </a:p>
          <a:p>
            <a:pPr marL="457200" lvl="0" indent="-317500" algn="l" rtl="0">
              <a:spcBef>
                <a:spcPts val="0"/>
              </a:spcBef>
              <a:spcAft>
                <a:spcPts val="0"/>
              </a:spcAft>
              <a:buSzPts val="1400"/>
              <a:buChar char="●"/>
            </a:pPr>
            <a:r>
              <a:rPr lang="en"/>
              <a:t>such is also a basic principle of Feminist Counseling. </a:t>
            </a:r>
            <a:endParaRPr/>
          </a:p>
          <a:p>
            <a:pPr marL="457200" lvl="0" indent="-317500" algn="l" rtl="0">
              <a:spcBef>
                <a:spcPts val="0"/>
              </a:spcBef>
              <a:spcAft>
                <a:spcPts val="0"/>
              </a:spcAft>
              <a:buSzPts val="1400"/>
              <a:buChar char="●"/>
            </a:pPr>
            <a:r>
              <a:rPr lang="en"/>
              <a:t>goal of the competent multicultural counselor is to create a space in which a client can be understood in the context of his/ her culture, gender, sexuality, etc., and free from judgment in order to facilitate healing. </a:t>
            </a:r>
            <a:endParaRPr/>
          </a:p>
          <a:p>
            <a:pPr marL="457200" lvl="0" indent="-317500" algn="l" rtl="0">
              <a:spcBef>
                <a:spcPts val="0"/>
              </a:spcBef>
              <a:spcAft>
                <a:spcPts val="0"/>
              </a:spcAft>
              <a:buSzPts val="1400"/>
              <a:buChar char="●"/>
            </a:pPr>
            <a:r>
              <a:rPr lang="en"/>
              <a:t>the goal of feminist therapists is to empower a client to break from patterns of societal oppression and heal.</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04f8e216f_0_51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04f8e216f_0_5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5099070de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5099070d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674EA7"/>
                </a:solidFill>
              </a:rPr>
              <a:t>Feminism is the belief that </a:t>
            </a:r>
            <a:endParaRPr>
              <a:solidFill>
                <a:srgbClr val="674EA7"/>
              </a:solidFill>
            </a:endParaRPr>
          </a:p>
          <a:p>
            <a:pPr marL="457200" lvl="0" indent="-317500" algn="l" rtl="0">
              <a:lnSpc>
                <a:spcPct val="115000"/>
              </a:lnSpc>
              <a:spcBef>
                <a:spcPts val="0"/>
              </a:spcBef>
              <a:spcAft>
                <a:spcPts val="0"/>
              </a:spcAft>
              <a:buClr>
                <a:srgbClr val="674EA7"/>
              </a:buClr>
              <a:buSzPts val="1400"/>
              <a:buChar char="●"/>
            </a:pPr>
            <a:r>
              <a:rPr lang="en">
                <a:solidFill>
                  <a:srgbClr val="674EA7"/>
                </a:solidFill>
              </a:rPr>
              <a:t>human beings are of equal worth. </a:t>
            </a:r>
            <a:endParaRPr>
              <a:solidFill>
                <a:srgbClr val="674EA7"/>
              </a:solidFill>
            </a:endParaRPr>
          </a:p>
          <a:p>
            <a:pPr marL="457200" lvl="0" indent="-317500" algn="l" rtl="0">
              <a:lnSpc>
                <a:spcPct val="115000"/>
              </a:lnSpc>
              <a:spcBef>
                <a:spcPts val="0"/>
              </a:spcBef>
              <a:spcAft>
                <a:spcPts val="0"/>
              </a:spcAft>
              <a:buClr>
                <a:srgbClr val="674EA7"/>
              </a:buClr>
              <a:buSzPts val="1400"/>
              <a:buChar char="●"/>
            </a:pPr>
            <a:r>
              <a:rPr lang="en">
                <a:solidFill>
                  <a:srgbClr val="674EA7"/>
                </a:solidFill>
              </a:rPr>
              <a:t>The patriarchal social structure currently in place maintains a hierarchy of dominance based on gender. </a:t>
            </a:r>
            <a:endParaRPr>
              <a:solidFill>
                <a:srgbClr val="674EA7"/>
              </a:solidFill>
            </a:endParaRPr>
          </a:p>
          <a:p>
            <a:pPr marL="457200" lvl="0" indent="-317500" algn="l" rtl="0">
              <a:lnSpc>
                <a:spcPct val="115000"/>
              </a:lnSpc>
              <a:spcBef>
                <a:spcPts val="0"/>
              </a:spcBef>
              <a:spcAft>
                <a:spcPts val="0"/>
              </a:spcAft>
              <a:buClr>
                <a:srgbClr val="674EA7"/>
              </a:buClr>
              <a:buSzPts val="1400"/>
              <a:buChar char="●"/>
            </a:pPr>
            <a:r>
              <a:rPr lang="en">
                <a:solidFill>
                  <a:srgbClr val="674EA7"/>
                </a:solidFill>
              </a:rPr>
              <a:t>This must be resisted and transformed toward a more equitable system. </a:t>
            </a:r>
            <a:endParaRPr>
              <a:solidFill>
                <a:srgbClr val="674EA7"/>
              </a:solidFill>
            </a:endParaRPr>
          </a:p>
          <a:p>
            <a:pPr marL="457200" lvl="0" indent="-317500" algn="l" rtl="0">
              <a:lnSpc>
                <a:spcPct val="115000"/>
              </a:lnSpc>
              <a:spcBef>
                <a:spcPts val="0"/>
              </a:spcBef>
              <a:spcAft>
                <a:spcPts val="0"/>
              </a:spcAft>
              <a:buClr>
                <a:srgbClr val="674EA7"/>
              </a:buClr>
              <a:buSzPts val="1400"/>
              <a:buChar char="●"/>
            </a:pPr>
            <a:r>
              <a:rPr lang="en">
                <a:solidFill>
                  <a:srgbClr val="674EA7"/>
                </a:solidFill>
              </a:rPr>
              <a:t>The goal is to bring inequities based on gender or sex into awareness and resolve them through egalitarian and nonpatriarchal solutions. </a:t>
            </a:r>
            <a:endParaRPr>
              <a:solidFill>
                <a:srgbClr val="674EA7"/>
              </a:solidFill>
            </a:endParaRPr>
          </a:p>
          <a:p>
            <a:pPr marL="457200" lvl="0" indent="-317500" algn="l" rtl="0">
              <a:lnSpc>
                <a:spcPct val="115000"/>
              </a:lnSpc>
              <a:spcBef>
                <a:spcPts val="0"/>
              </a:spcBef>
              <a:spcAft>
                <a:spcPts val="0"/>
              </a:spcAft>
              <a:buClr>
                <a:srgbClr val="674EA7"/>
              </a:buClr>
              <a:buSzPts val="1400"/>
              <a:buChar char="●"/>
            </a:pPr>
            <a:r>
              <a:rPr lang="en">
                <a:solidFill>
                  <a:srgbClr val="674EA7"/>
                </a:solidFill>
              </a:rPr>
              <a:t>IT is based in intersectionality and is socially transformative</a:t>
            </a:r>
            <a:endParaRPr>
              <a:solidFill>
                <a:srgbClr val="674EA7"/>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504f8e216f_0_510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504f8e216f_0_5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is a good example of a teacher who uses feminist curriculum to empower her students.  As school counselors we might not be able to lead an entire feminism class, but we could do something similar through group counseling or an after-school club.</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Start at 1:17</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4407628a73_1_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4407628a73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3D85C6"/>
                </a:solidFill>
              </a:rPr>
              <a:t>There are a lot of takeaways of the feminist approach for school counselors. Importantly, it can be used with any of your students, because it is inclusive of all cultures, sexualities, and genders. </a:t>
            </a:r>
            <a:endParaRPr>
              <a:solidFill>
                <a:srgbClr val="3D85C6"/>
              </a:solidFill>
            </a:endParaRPr>
          </a:p>
          <a:p>
            <a:pPr marL="0" lvl="0" indent="0" algn="l" rtl="0">
              <a:lnSpc>
                <a:spcPct val="115000"/>
              </a:lnSpc>
              <a:spcBef>
                <a:spcPts val="0"/>
              </a:spcBef>
              <a:spcAft>
                <a:spcPts val="0"/>
              </a:spcAft>
              <a:buClr>
                <a:schemeClr val="dk1"/>
              </a:buClr>
              <a:buSzPts val="1100"/>
              <a:buFont typeface="Arial"/>
              <a:buNone/>
            </a:pPr>
            <a:r>
              <a:rPr lang="en">
                <a:solidFill>
                  <a:srgbClr val="3D85C6"/>
                </a:solidFill>
              </a:rPr>
              <a:t>Empowerment of children and adolescents is important, especially in identity formation and the promotion of healthy body image and improving self-esteem. </a:t>
            </a:r>
            <a:endParaRPr>
              <a:solidFill>
                <a:srgbClr val="3D85C6"/>
              </a:solidFill>
            </a:endParaRPr>
          </a:p>
          <a:p>
            <a:pPr marL="0" lvl="0" indent="0" algn="l" rtl="0">
              <a:lnSpc>
                <a:spcPct val="115000"/>
              </a:lnSpc>
              <a:spcBef>
                <a:spcPts val="0"/>
              </a:spcBef>
              <a:spcAft>
                <a:spcPts val="0"/>
              </a:spcAft>
              <a:buClr>
                <a:schemeClr val="dk1"/>
              </a:buClr>
              <a:buSzPts val="1100"/>
              <a:buFont typeface="Arial"/>
              <a:buNone/>
            </a:pPr>
            <a:r>
              <a:rPr lang="en">
                <a:solidFill>
                  <a:srgbClr val="3D85C6"/>
                </a:solidFill>
              </a:rPr>
              <a:t>It is also important to help your students explore healthy, beneficial ways of personal growth and gaining autonomy and power in their lives. However, some clients may be afraid or uninterested in working with you due to your feminist ideals, so it is important to inform to your clients that the sessions are about them and will allow them to feel empowered and respected, and you will never force your values onto them. </a:t>
            </a:r>
            <a:endParaRPr>
              <a:solidFill>
                <a:srgbClr val="3D85C6"/>
              </a:solidFill>
            </a:endParaRPr>
          </a:p>
          <a:p>
            <a:pPr marL="0" lvl="0" indent="0" algn="l" rtl="0">
              <a:lnSpc>
                <a:spcPct val="115000"/>
              </a:lnSpc>
              <a:spcBef>
                <a:spcPts val="0"/>
              </a:spcBef>
              <a:spcAft>
                <a:spcPts val="0"/>
              </a:spcAft>
              <a:buClr>
                <a:schemeClr val="dk1"/>
              </a:buClr>
              <a:buSzPts val="1100"/>
              <a:buFont typeface="Arial"/>
              <a:buNone/>
            </a:pPr>
            <a:r>
              <a:rPr lang="en">
                <a:solidFill>
                  <a:srgbClr val="3D85C6"/>
                </a:solidFill>
              </a:rPr>
              <a:t>This approach is also an excellent way for marginalized voices to be heard, honored, and supported. The goal here is to mutually embrace your students’ personal power and growth, along with increasing their hope and confidence about themselves and the world.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5ed75ccf_01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3D85C6"/>
                </a:solidFill>
              </a:rPr>
              <a:t>Here are some resources that we found that could be used by school counselors for situations like Natasha’s, along with other students. The first resource is a link to an educator toolkit by the National Eating Disorders Association, which provides resources for school faculty to work with and support students with eating disorders. It includes prevention, evaluation, and intervention tools. </a:t>
            </a:r>
            <a:endParaRPr>
              <a:solidFill>
                <a:srgbClr val="3D85C6"/>
              </a:solidFill>
            </a:endParaRPr>
          </a:p>
          <a:p>
            <a:pPr marL="0" lvl="0" indent="0" algn="l" rtl="0">
              <a:lnSpc>
                <a:spcPct val="115000"/>
              </a:lnSpc>
              <a:spcBef>
                <a:spcPts val="0"/>
              </a:spcBef>
              <a:spcAft>
                <a:spcPts val="0"/>
              </a:spcAft>
              <a:buClr>
                <a:schemeClr val="dk1"/>
              </a:buClr>
              <a:buSzPts val="1100"/>
              <a:buFont typeface="Arial"/>
              <a:buNone/>
            </a:pPr>
            <a:r>
              <a:rPr lang="en">
                <a:solidFill>
                  <a:srgbClr val="3D85C6"/>
                </a:solidFill>
              </a:rPr>
              <a:t>The second resource is a module on empowering students from an Australian mental health initiative group. It provides information on how to empower students in various domains in a school setting. </a:t>
            </a:r>
            <a:endParaRPr>
              <a:solidFill>
                <a:srgbClr val="3D85C6"/>
              </a:solidFill>
            </a:endParaRPr>
          </a:p>
          <a:p>
            <a:pPr marL="0" lvl="0" indent="0" algn="l" rtl="0">
              <a:lnSpc>
                <a:spcPct val="115000"/>
              </a:lnSpc>
              <a:spcBef>
                <a:spcPts val="0"/>
              </a:spcBef>
              <a:spcAft>
                <a:spcPts val="0"/>
              </a:spcAft>
              <a:buClr>
                <a:schemeClr val="dk1"/>
              </a:buClr>
              <a:buSzPts val="1100"/>
              <a:buFont typeface="Arial"/>
              <a:buNone/>
            </a:pPr>
            <a:r>
              <a:rPr lang="en">
                <a:solidFill>
                  <a:srgbClr val="3D85C6"/>
                </a:solidFill>
              </a:rPr>
              <a:t>The third resource provides information on how to get students meaningfully involved in school, giving toolkits for both educators and students. </a:t>
            </a:r>
            <a:endParaRPr>
              <a:solidFill>
                <a:srgbClr val="3D85C6"/>
              </a:solidFill>
            </a:endParaRPr>
          </a:p>
          <a:p>
            <a:pPr marL="0" lvl="0" indent="0" algn="l" rtl="0">
              <a:lnSpc>
                <a:spcPct val="115000"/>
              </a:lnSpc>
              <a:spcBef>
                <a:spcPts val="0"/>
              </a:spcBef>
              <a:spcAft>
                <a:spcPts val="0"/>
              </a:spcAft>
              <a:buClr>
                <a:schemeClr val="dk1"/>
              </a:buClr>
              <a:buSzPts val="1100"/>
              <a:buFont typeface="Arial"/>
              <a:buNone/>
            </a:pPr>
            <a:r>
              <a:rPr lang="en">
                <a:solidFill>
                  <a:srgbClr val="3D85C6"/>
                </a:solidFill>
              </a:rPr>
              <a:t>Finally, if you want to get involved in the fourth wave of feminism, the annual Women’s March on Washington will be held on Saturday, January 19th. It is free to attend, and is a great way to get involved and show your support for the movement. I will be going!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4b31e4d5d7_0_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4b31e4d5d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Here is a powerful quote from Gloria Steinem, an American feminist, who was a leader of the feminist movements in the 1960s and 1970s. A woman without a man is like a fish without a bicycle. This is a pretty powerful analogy, because it reiterates the idea that a woman does not need a man to succeed or achieve happiness in any aspect of her life.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b31e4d5d7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b31e4d5d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latin typeface="Merriweather"/>
                <a:ea typeface="Merriweather"/>
                <a:cs typeface="Merriweather"/>
                <a:sym typeface="Merriweather"/>
              </a:rPr>
              <a:t>CHIMAMANDA NGOZI ADICHIE FLAWLESS SPEECH</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5099070de_0_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5099070d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3D85C6"/>
                </a:solidFill>
              </a:rPr>
              <a:t>Now we are going to delve into the major theoretical terms and principles of feminist therapy.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409566f74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4409566f7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t>sex and gender powerfully affect identity. </a:t>
            </a:r>
            <a:endParaRPr sz="1400"/>
          </a:p>
          <a:p>
            <a:pPr marL="457200" lvl="0" indent="-317500" algn="l" rtl="0">
              <a:lnSpc>
                <a:spcPct val="115000"/>
              </a:lnSpc>
              <a:spcBef>
                <a:spcPts val="0"/>
              </a:spcBef>
              <a:spcAft>
                <a:spcPts val="0"/>
              </a:spcAft>
              <a:buSzPts val="1400"/>
              <a:buChar char="●"/>
            </a:pPr>
            <a:r>
              <a:rPr lang="en"/>
              <a:t>gender, and sexuality are extremely important. </a:t>
            </a:r>
            <a:endParaRPr/>
          </a:p>
          <a:p>
            <a:pPr marL="457200" lvl="0" indent="-317500" algn="l" rtl="0">
              <a:lnSpc>
                <a:spcPct val="115000"/>
              </a:lnSpc>
              <a:spcBef>
                <a:spcPts val="0"/>
              </a:spcBef>
              <a:spcAft>
                <a:spcPts val="0"/>
              </a:spcAft>
              <a:buSzPts val="1400"/>
              <a:buChar char="●"/>
            </a:pPr>
            <a:r>
              <a:rPr lang="en"/>
              <a:t>Gender roles are rigid, culturally based behavioral expectations for males and females that they are expected to conform to based on their societally-defined gender. -------&gt; distress and disempowerment, </a:t>
            </a:r>
            <a:endParaRPr/>
          </a:p>
          <a:p>
            <a:pPr marL="457200" lvl="0" indent="-317500" algn="l" rtl="0">
              <a:lnSpc>
                <a:spcPct val="115000"/>
              </a:lnSpc>
              <a:spcBef>
                <a:spcPts val="0"/>
              </a:spcBef>
              <a:spcAft>
                <a:spcPts val="0"/>
              </a:spcAft>
              <a:buSzPts val="1400"/>
              <a:buChar char="●"/>
            </a:pPr>
            <a:r>
              <a:rPr lang="en"/>
              <a:t>does not conform to expectations and feels disappointment toward what is expected of them. </a:t>
            </a:r>
            <a:endParaRPr/>
          </a:p>
          <a:p>
            <a:pPr marL="457200" lvl="0" indent="-317500" algn="l" rtl="0">
              <a:lnSpc>
                <a:spcPct val="115000"/>
              </a:lnSpc>
              <a:spcBef>
                <a:spcPts val="0"/>
              </a:spcBef>
              <a:spcAft>
                <a:spcPts val="0"/>
              </a:spcAft>
              <a:buSzPts val="1400"/>
              <a:buChar char="●"/>
            </a:pPr>
            <a:r>
              <a:rPr lang="en"/>
              <a:t>Sexuality may contribute to feelings of disempowerment and shame relating to gender roles, especially when males and females do not fit into cultural norms. </a:t>
            </a:r>
            <a:endParaRPr/>
          </a:p>
          <a:p>
            <a:pPr marL="457200" lvl="0" indent="-317500" algn="l" rtl="0">
              <a:lnSpc>
                <a:spcPct val="115000"/>
              </a:lnSpc>
              <a:spcBef>
                <a:spcPts val="0"/>
              </a:spcBef>
              <a:spcAft>
                <a:spcPts val="0"/>
              </a:spcAft>
              <a:buSzPts val="1400"/>
              <a:buChar char="●"/>
            </a:pPr>
            <a:r>
              <a:rPr lang="en"/>
              <a:t>Therapists provide clients with an open and safe space where they can freely talk about their relationships, sexuality and intimacy. </a:t>
            </a:r>
            <a:endParaRPr/>
          </a:p>
          <a:p>
            <a:pPr marL="457200" lvl="0" indent="-317500" algn="l" rtl="0">
              <a:lnSpc>
                <a:spcPct val="115000"/>
              </a:lnSpc>
              <a:spcBef>
                <a:spcPts val="0"/>
              </a:spcBef>
              <a:spcAft>
                <a:spcPts val="0"/>
              </a:spcAft>
              <a:buSzPts val="1400"/>
              <a:buChar char="●"/>
            </a:pPr>
            <a:r>
              <a:rPr lang="en"/>
              <a:t>They allow the client to determine their sexual identity, and do not promote and rigid ideas of normalcy. </a:t>
            </a:r>
            <a:endParaRPr/>
          </a:p>
          <a:p>
            <a:pPr marL="0" lvl="0" indent="0" algn="l" rtl="0">
              <a:lnSpc>
                <a:spcPct val="115000"/>
              </a:lnSpc>
              <a:spcBef>
                <a:spcPts val="0"/>
              </a:spcBef>
              <a:spcAft>
                <a:spcPts val="0"/>
              </a:spcAft>
              <a:buClr>
                <a:schemeClr val="dk1"/>
              </a:buClr>
              <a:buSzPts val="1100"/>
              <a:buFont typeface="Arial"/>
              <a:buNone/>
            </a:pPr>
            <a:r>
              <a:rPr lang="en"/>
              <a:t>Pathology or deviance is rooted in an oppressive, dysfunctional culture,</a:t>
            </a:r>
            <a:endParaRPr/>
          </a:p>
          <a:p>
            <a:pPr marL="457200" lvl="0" indent="-317500" algn="l" rtl="0">
              <a:lnSpc>
                <a:spcPct val="115000"/>
              </a:lnSpc>
              <a:spcBef>
                <a:spcPts val="0"/>
              </a:spcBef>
              <a:spcAft>
                <a:spcPts val="0"/>
              </a:spcAft>
              <a:buSzPts val="1400"/>
              <a:buChar char="●"/>
            </a:pPr>
            <a:r>
              <a:rPr lang="en"/>
              <a:t>maleness is normative and preferred/normative definition of being human - this is the core tenet of feminist therapy. </a:t>
            </a:r>
            <a:endParaRPr/>
          </a:p>
          <a:p>
            <a:pPr marL="457200" lvl="0" indent="-317500" algn="l" rtl="0">
              <a:lnSpc>
                <a:spcPct val="115000"/>
              </a:lnSpc>
              <a:spcBef>
                <a:spcPts val="0"/>
              </a:spcBef>
              <a:spcAft>
                <a:spcPts val="0"/>
              </a:spcAft>
              <a:buSzPts val="1400"/>
              <a:buChar char="●"/>
            </a:pPr>
            <a:r>
              <a:rPr lang="en"/>
              <a:t>When a culture marginalizes certain members and makes them feel inferior, it may cause psychological burdens. </a:t>
            </a:r>
            <a:endParaRPr/>
          </a:p>
          <a:p>
            <a:pPr marL="457200" lvl="0" indent="-317500" algn="l" rtl="0">
              <a:lnSpc>
                <a:spcPct val="115000"/>
              </a:lnSpc>
              <a:spcBef>
                <a:spcPts val="0"/>
              </a:spcBef>
              <a:spcAft>
                <a:spcPts val="0"/>
              </a:spcAft>
              <a:buSzPts val="1400"/>
              <a:buChar char="●"/>
            </a:pPr>
            <a:r>
              <a:rPr lang="en"/>
              <a:t>It is important to remember that for feminist therapists, the problem does not reside in the individual - it is a burden forced upon them by an oppressive culture. </a:t>
            </a:r>
            <a:endParaRPr/>
          </a:p>
          <a:p>
            <a:pPr marL="0" lvl="0" indent="0" algn="l" rtl="0">
              <a:lnSpc>
                <a:spcPct val="115000"/>
              </a:lnSpc>
              <a:spcBef>
                <a:spcPts val="0"/>
              </a:spcBef>
              <a:spcAft>
                <a:spcPts val="0"/>
              </a:spcAft>
              <a:buClr>
                <a:schemeClr val="dk1"/>
              </a:buClr>
              <a:buSzPts val="1100"/>
              <a:buFont typeface="Arial"/>
              <a:buNone/>
            </a:pPr>
            <a:r>
              <a:rPr lang="en"/>
              <a:t>Consciousness-raising is a part of healing and change, including the important concept of the personal is political. </a:t>
            </a:r>
            <a:endParaRPr/>
          </a:p>
          <a:p>
            <a:pPr marL="457200" lvl="0" indent="-317500" algn="l" rtl="0">
              <a:lnSpc>
                <a:spcPct val="115000"/>
              </a:lnSpc>
              <a:spcBef>
                <a:spcPts val="0"/>
              </a:spcBef>
              <a:spcAft>
                <a:spcPts val="0"/>
              </a:spcAft>
              <a:buSzPts val="1400"/>
              <a:buChar char="●"/>
            </a:pPr>
            <a:r>
              <a:rPr lang="en"/>
              <a:t>Consciousness-raising is increasing psychological awareness and development. </a:t>
            </a:r>
            <a:endParaRPr/>
          </a:p>
          <a:p>
            <a:pPr marL="457200" lvl="0" indent="-317500" algn="l" rtl="0">
              <a:lnSpc>
                <a:spcPct val="115000"/>
              </a:lnSpc>
              <a:spcBef>
                <a:spcPts val="0"/>
              </a:spcBef>
              <a:spcAft>
                <a:spcPts val="0"/>
              </a:spcAft>
              <a:buSzPts val="1400"/>
              <a:buChar char="●"/>
            </a:pPr>
            <a:r>
              <a:rPr lang="en"/>
              <a:t>In order to grow, clients must recognize cultural oppression and stop blaming themselves for not fitting into certain constructs</a:t>
            </a:r>
            <a:endParaRPr/>
          </a:p>
          <a:p>
            <a:pPr marL="457200" lvl="0" indent="-317500" algn="l" rtl="0">
              <a:lnSpc>
                <a:spcPct val="115000"/>
              </a:lnSpc>
              <a:spcBef>
                <a:spcPts val="0"/>
              </a:spcBef>
              <a:spcAft>
                <a:spcPts val="0"/>
              </a:spcAft>
              <a:buSzPts val="1400"/>
              <a:buChar char="●"/>
            </a:pPr>
            <a:r>
              <a:rPr lang="en"/>
              <a:t>free themselves from self-blame. </a:t>
            </a:r>
            <a:endParaRPr/>
          </a:p>
          <a:p>
            <a:pPr marL="457200" lvl="0" indent="-317500" algn="l" rtl="0">
              <a:lnSpc>
                <a:spcPct val="115000"/>
              </a:lnSpc>
              <a:spcBef>
                <a:spcPts val="0"/>
              </a:spcBef>
              <a:spcAft>
                <a:spcPts val="0"/>
              </a:spcAft>
              <a:buSzPts val="1400"/>
              <a:buChar char="●"/>
            </a:pPr>
            <a:r>
              <a:rPr lang="en"/>
              <a:t>personal experiences are intertwined with, and cannot be separated from, the social-political cultural setting. </a:t>
            </a:r>
            <a:endParaRPr/>
          </a:p>
          <a:p>
            <a:pPr marL="457200" lvl="0" indent="-317500" algn="l" rtl="0">
              <a:lnSpc>
                <a:spcPct val="115000"/>
              </a:lnSpc>
              <a:spcBef>
                <a:spcPts val="0"/>
              </a:spcBef>
              <a:spcAft>
                <a:spcPts val="0"/>
              </a:spcAft>
              <a:buSzPts val="1400"/>
              <a:buChar char="●"/>
            </a:pPr>
            <a:r>
              <a:rPr lang="en"/>
              <a:t>It is important to work with clients to increase their social interest and awareness. </a:t>
            </a:r>
            <a:endParaRPr/>
          </a:p>
          <a:p>
            <a:pPr marL="0" lvl="0" indent="0" algn="l" rtl="0">
              <a:lnSpc>
                <a:spcPct val="115000"/>
              </a:lnSpc>
              <a:spcBef>
                <a:spcPts val="0"/>
              </a:spcBef>
              <a:spcAft>
                <a:spcPts val="0"/>
              </a:spcAft>
              <a:buClr>
                <a:schemeClr val="dk1"/>
              </a:buClr>
              <a:buSzPts val="1100"/>
              <a:buFont typeface="Arial"/>
              <a:buNone/>
            </a:pPr>
            <a:r>
              <a:rPr lang="en"/>
              <a:t>Body image and ideals are also very prominent in society, </a:t>
            </a:r>
            <a:endParaRPr/>
          </a:p>
          <a:p>
            <a:pPr marL="457200" lvl="0" indent="-317500" algn="l" rtl="0">
              <a:lnSpc>
                <a:spcPct val="115000"/>
              </a:lnSpc>
              <a:spcBef>
                <a:spcPts val="0"/>
              </a:spcBef>
              <a:spcAft>
                <a:spcPts val="0"/>
              </a:spcAft>
              <a:buSzPts val="1400"/>
              <a:buChar char="●"/>
            </a:pPr>
            <a:r>
              <a:rPr lang="en"/>
              <a:t>honoring the body is an important element of feminism and part of a core domain of power,</a:t>
            </a:r>
            <a:endParaRPr/>
          </a:p>
          <a:p>
            <a:pPr marL="457200" lvl="0" indent="-317500" algn="l" rtl="0">
              <a:lnSpc>
                <a:spcPct val="115000"/>
              </a:lnSpc>
              <a:spcBef>
                <a:spcPts val="0"/>
              </a:spcBef>
              <a:spcAft>
                <a:spcPts val="0"/>
              </a:spcAft>
              <a:buSzPts val="1400"/>
              <a:buChar char="●"/>
            </a:pPr>
            <a:r>
              <a:rPr lang="en"/>
              <a:t>Many individuals suffer from negative self-image and body-related distresses</a:t>
            </a:r>
            <a:endParaRPr/>
          </a:p>
          <a:p>
            <a:pPr marL="457200" lvl="0" indent="-317500" algn="l" rtl="0">
              <a:lnSpc>
                <a:spcPct val="115000"/>
              </a:lnSpc>
              <a:spcBef>
                <a:spcPts val="0"/>
              </a:spcBef>
              <a:spcAft>
                <a:spcPts val="0"/>
              </a:spcAft>
              <a:buSzPts val="1400"/>
              <a:buChar char="●"/>
            </a:pPr>
            <a:r>
              <a:rPr lang="en"/>
              <a:t>eating disorders, self-harm, psychosomatic disorders, and obesity, which occur in both males and females. </a:t>
            </a:r>
            <a:endParaRPr/>
          </a:p>
          <a:p>
            <a:pPr marL="457200" lvl="0" indent="-317500" algn="l" rtl="0">
              <a:lnSpc>
                <a:spcPct val="115000"/>
              </a:lnSpc>
              <a:spcBef>
                <a:spcPts val="0"/>
              </a:spcBef>
              <a:spcAft>
                <a:spcPts val="0"/>
              </a:spcAft>
              <a:buSzPts val="1400"/>
              <a:buChar char="●"/>
            </a:pPr>
            <a:r>
              <a:rPr lang="en"/>
              <a:t>negative body image and ideals are more common in females, and traumas have the potential to affect the relationship with the body</a:t>
            </a:r>
            <a:endParaRPr/>
          </a:p>
          <a:p>
            <a:pPr marL="457200" lvl="0" indent="-317500" algn="l" rtl="0">
              <a:lnSpc>
                <a:spcPct val="115000"/>
              </a:lnSpc>
              <a:spcBef>
                <a:spcPts val="0"/>
              </a:spcBef>
              <a:spcAft>
                <a:spcPts val="0"/>
              </a:spcAft>
              <a:buSzPts val="1400"/>
              <a:buChar char="●"/>
            </a:pPr>
            <a:r>
              <a:rPr lang="en"/>
              <a:t>It is important for feminist therapists to understand clients’ physical experiences and nonjudgmentally acknowledge the negative effects of trauma on the body, both emotionally and physically.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5099070de_0_6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5099070d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four types of client power that therapists analyze and work to strengthen, especially when a shortage in the domain leads to feelings of disempowerment. </a:t>
            </a:r>
            <a:endParaRPr/>
          </a:p>
          <a:p>
            <a:pPr marL="457200" lvl="0" indent="-317500" algn="l" rtl="0">
              <a:lnSpc>
                <a:spcPct val="115000"/>
              </a:lnSpc>
              <a:spcBef>
                <a:spcPts val="0"/>
              </a:spcBef>
              <a:spcAft>
                <a:spcPts val="0"/>
              </a:spcAft>
              <a:buSzPts val="1400"/>
              <a:buChar char="●"/>
            </a:pPr>
            <a:r>
              <a:rPr lang="en" b="1"/>
              <a:t>somatic,</a:t>
            </a:r>
            <a:r>
              <a:rPr lang="en"/>
              <a:t> which is related to body image and comfort. </a:t>
            </a:r>
            <a:endParaRPr/>
          </a:p>
          <a:p>
            <a:pPr marL="914400" lvl="1" indent="-317500" algn="l" rtl="0">
              <a:lnSpc>
                <a:spcPct val="115000"/>
              </a:lnSpc>
              <a:spcBef>
                <a:spcPts val="0"/>
              </a:spcBef>
              <a:spcAft>
                <a:spcPts val="0"/>
              </a:spcAft>
              <a:buSzPts val="1400"/>
              <a:buChar char="○"/>
            </a:pPr>
            <a:r>
              <a:rPr lang="en"/>
              <a:t>It’s healthy for an individual to feel safe and secure, and be accepting of their body instead of having a preoccupation with socially-defined body ideals</a:t>
            </a:r>
            <a:endParaRPr/>
          </a:p>
          <a:p>
            <a:pPr marL="914400" lvl="1" indent="-317500" algn="l" rtl="0">
              <a:lnSpc>
                <a:spcPct val="115000"/>
              </a:lnSpc>
              <a:spcBef>
                <a:spcPts val="0"/>
              </a:spcBef>
              <a:spcAft>
                <a:spcPts val="0"/>
              </a:spcAft>
              <a:buSzPts val="1400"/>
              <a:buChar char="○"/>
            </a:pPr>
            <a:r>
              <a:rPr lang="en"/>
              <a:t>If there is a shortage in this dimension, the client may have negative body image or physical dissociation. </a:t>
            </a:r>
            <a:endParaRPr/>
          </a:p>
          <a:p>
            <a:pPr marL="457200" lvl="0" indent="-317500" algn="l" rtl="0">
              <a:lnSpc>
                <a:spcPct val="115000"/>
              </a:lnSpc>
              <a:spcBef>
                <a:spcPts val="0"/>
              </a:spcBef>
              <a:spcAft>
                <a:spcPts val="0"/>
              </a:spcAft>
              <a:buSzPts val="1400"/>
              <a:buChar char="●"/>
            </a:pPr>
            <a:r>
              <a:rPr lang="en" b="1"/>
              <a:t>intrapersonal/intrapsychic</a:t>
            </a:r>
            <a:r>
              <a:rPr lang="en"/>
              <a:t>, </a:t>
            </a:r>
            <a:endParaRPr/>
          </a:p>
          <a:p>
            <a:pPr marL="914400" lvl="1" indent="-317500" algn="l" rtl="0">
              <a:lnSpc>
                <a:spcPct val="115000"/>
              </a:lnSpc>
              <a:spcBef>
                <a:spcPts val="0"/>
              </a:spcBef>
              <a:spcAft>
                <a:spcPts val="0"/>
              </a:spcAft>
              <a:buSzPts val="1400"/>
              <a:buChar char="○"/>
            </a:pPr>
            <a:r>
              <a:rPr lang="en"/>
              <a:t>self-understanding, clarity of purpose, and emotional awareness. </a:t>
            </a:r>
            <a:endParaRPr/>
          </a:p>
          <a:p>
            <a:pPr marL="914400" lvl="1" indent="-317500" algn="l" rtl="0">
              <a:lnSpc>
                <a:spcPct val="115000"/>
              </a:lnSpc>
              <a:spcBef>
                <a:spcPts val="0"/>
              </a:spcBef>
              <a:spcAft>
                <a:spcPts val="0"/>
              </a:spcAft>
              <a:buSzPts val="1400"/>
              <a:buChar char="○"/>
            </a:pPr>
            <a:r>
              <a:rPr lang="en"/>
              <a:t>Disempowerment in this domain may lead to focusing too much on other people’s thoughts and feelings, or past interactions that cannot be changed. There may be a preoccupation with taking care of others, and the individual may have difficulties being in tune with their feelings and wants. </a:t>
            </a:r>
            <a:endParaRPr/>
          </a:p>
          <a:p>
            <a:pPr marL="457200" lvl="0" indent="-317500" algn="l" rtl="0">
              <a:lnSpc>
                <a:spcPct val="115000"/>
              </a:lnSpc>
              <a:spcBef>
                <a:spcPts val="0"/>
              </a:spcBef>
              <a:spcAft>
                <a:spcPts val="0"/>
              </a:spcAft>
              <a:buSzPts val="1400"/>
              <a:buChar char="●"/>
            </a:pPr>
            <a:r>
              <a:rPr lang="en" b="1">
                <a:solidFill>
                  <a:schemeClr val="dk1"/>
                </a:solidFill>
              </a:rPr>
              <a:t>interpersonal/social-contextual,</a:t>
            </a:r>
            <a:endParaRPr b="1"/>
          </a:p>
          <a:p>
            <a:pPr marL="914400" lvl="1" indent="-317500" algn="l" rtl="0">
              <a:lnSpc>
                <a:spcPct val="115000"/>
              </a:lnSpc>
              <a:spcBef>
                <a:spcPts val="0"/>
              </a:spcBef>
              <a:spcAft>
                <a:spcPts val="0"/>
              </a:spcAft>
              <a:buSzPts val="1400"/>
              <a:buChar char="○"/>
            </a:pPr>
            <a:r>
              <a:rPr lang="en"/>
              <a:t>assertiveness, self-confidence and the ability to make a difference. </a:t>
            </a:r>
            <a:endParaRPr/>
          </a:p>
          <a:p>
            <a:pPr marL="914400" lvl="1" indent="-317500" algn="l" rtl="0">
              <a:lnSpc>
                <a:spcPct val="115000"/>
              </a:lnSpc>
              <a:spcBef>
                <a:spcPts val="0"/>
              </a:spcBef>
              <a:spcAft>
                <a:spcPts val="0"/>
              </a:spcAft>
              <a:buSzPts val="1400"/>
              <a:buChar char="○"/>
            </a:pPr>
            <a:r>
              <a:rPr lang="en"/>
              <a:t>Lack of power in this domain is associated with feelings of helplessness, hopelessness, or isolation, and it is very common among oppressed people. </a:t>
            </a:r>
            <a:endParaRPr/>
          </a:p>
          <a:p>
            <a:pPr marL="457200" lvl="0" indent="-317500" algn="l" rtl="0">
              <a:lnSpc>
                <a:spcPct val="115000"/>
              </a:lnSpc>
              <a:spcBef>
                <a:spcPts val="0"/>
              </a:spcBef>
              <a:spcAft>
                <a:spcPts val="0"/>
              </a:spcAft>
              <a:buSzPts val="1400"/>
              <a:buChar char="●"/>
            </a:pPr>
            <a:r>
              <a:rPr lang="en" b="1"/>
              <a:t>spiritual/existential</a:t>
            </a:r>
            <a:endParaRPr b="1"/>
          </a:p>
          <a:p>
            <a:pPr marL="914400" lvl="1" indent="-317500" algn="l" rtl="0">
              <a:lnSpc>
                <a:spcPct val="115000"/>
              </a:lnSpc>
              <a:spcBef>
                <a:spcPts val="0"/>
              </a:spcBef>
              <a:spcAft>
                <a:spcPts val="0"/>
              </a:spcAft>
              <a:buSzPts val="1400"/>
              <a:buChar char="○"/>
            </a:pPr>
            <a:r>
              <a:rPr lang="en"/>
              <a:t>meaning in life and freedom to embrace preferred spiritual or religious practices. </a:t>
            </a:r>
            <a:endParaRPr/>
          </a:p>
          <a:p>
            <a:pPr marL="914400" lvl="1" indent="-317500" algn="l" rtl="0">
              <a:lnSpc>
                <a:spcPct val="115000"/>
              </a:lnSpc>
              <a:spcBef>
                <a:spcPts val="0"/>
              </a:spcBef>
              <a:spcAft>
                <a:spcPts val="0"/>
              </a:spcAft>
              <a:buSzPts val="1400"/>
              <a:buChar char="○"/>
            </a:pPr>
            <a:r>
              <a:rPr lang="en"/>
              <a:t>If this dimension of power is lacking, clients may feel disconnected from the outside world and a sense of meaninglessness.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b31e4d5d7_0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b31e4d5d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we need feminism in schools</a:t>
            </a:r>
            <a:endParaRPr/>
          </a:p>
          <a:p>
            <a:pPr marL="457200" lvl="0" indent="-317500" algn="l" rtl="0">
              <a:spcBef>
                <a:spcPts val="0"/>
              </a:spcBef>
              <a:spcAft>
                <a:spcPts val="0"/>
              </a:spcAft>
              <a:buSzPts val="1400"/>
              <a:buAutoNum type="arabicPeriod"/>
            </a:pPr>
            <a:r>
              <a:rPr lang="en"/>
              <a:t>Culture is toxic to girls </a:t>
            </a:r>
            <a:endParaRPr/>
          </a:p>
          <a:p>
            <a:pPr marL="914400" lvl="1" indent="-314325" algn="l" rtl="0">
              <a:lnSpc>
                <a:spcPct val="115000"/>
              </a:lnSpc>
              <a:spcBef>
                <a:spcPts val="0"/>
              </a:spcBef>
              <a:spcAft>
                <a:spcPts val="0"/>
              </a:spcAft>
              <a:buClr>
                <a:srgbClr val="222222"/>
              </a:buClr>
              <a:buSzPts val="1350"/>
              <a:buAutoNum type="alphaLcPeriod"/>
            </a:pPr>
            <a:r>
              <a:rPr lang="en" sz="1350">
                <a:solidFill>
                  <a:srgbClr val="222222"/>
                </a:solidFill>
              </a:rPr>
              <a:t>In the last ten years, rates of depression among girls and women have increased twofold.</a:t>
            </a:r>
            <a:endParaRPr sz="1350">
              <a:solidFill>
                <a:srgbClr val="222222"/>
              </a:solidFill>
            </a:endParaRPr>
          </a:p>
          <a:p>
            <a:pPr marL="914400" lvl="1" indent="-314325" algn="l" rtl="0">
              <a:lnSpc>
                <a:spcPct val="115000"/>
              </a:lnSpc>
              <a:spcBef>
                <a:spcPts val="0"/>
              </a:spcBef>
              <a:spcAft>
                <a:spcPts val="0"/>
              </a:spcAft>
              <a:buClr>
                <a:srgbClr val="222222"/>
              </a:buClr>
              <a:buSzPts val="1350"/>
              <a:buAutoNum type="alphaLcPeriod"/>
            </a:pPr>
            <a:r>
              <a:rPr lang="en" sz="1350">
                <a:solidFill>
                  <a:srgbClr val="222222"/>
                </a:solidFill>
              </a:rPr>
              <a:t>Suicide was the number one leading cause of death in teenage girls (ages 15-18) globally in 2014.</a:t>
            </a:r>
            <a:endParaRPr sz="1350">
              <a:solidFill>
                <a:srgbClr val="222222"/>
              </a:solidFill>
            </a:endParaRPr>
          </a:p>
          <a:p>
            <a:pPr marL="914400" lvl="1" indent="-314325" algn="l" rtl="0">
              <a:lnSpc>
                <a:spcPct val="115000"/>
              </a:lnSpc>
              <a:spcBef>
                <a:spcPts val="0"/>
              </a:spcBef>
              <a:spcAft>
                <a:spcPts val="0"/>
              </a:spcAft>
              <a:buClr>
                <a:srgbClr val="222222"/>
              </a:buClr>
              <a:buSzPts val="1350"/>
              <a:buAutoNum type="alphaLcPeriod"/>
            </a:pPr>
            <a:r>
              <a:rPr lang="en" sz="1350">
                <a:solidFill>
                  <a:srgbClr val="222222"/>
                </a:solidFill>
              </a:rPr>
              <a:t>Among children as young as 6-8, half of girls feel they should be thinner.</a:t>
            </a:r>
            <a:endParaRPr sz="1350">
              <a:solidFill>
                <a:srgbClr val="222222"/>
              </a:solidFill>
            </a:endParaRPr>
          </a:p>
          <a:p>
            <a:pPr marL="914400" lvl="1" indent="-317500" algn="l" rtl="0">
              <a:spcBef>
                <a:spcPts val="0"/>
              </a:spcBef>
              <a:spcAft>
                <a:spcPts val="0"/>
              </a:spcAft>
              <a:buSzPts val="1400"/>
              <a:buAutoNum type="alphaLcPeriod"/>
            </a:pPr>
            <a:r>
              <a:rPr lang="en" sz="1350">
                <a:solidFill>
                  <a:srgbClr val="222222"/>
                </a:solidFill>
                <a:highlight>
                  <a:srgbClr val="FFFFFF"/>
                </a:highlight>
              </a:rPr>
              <a:t>billboards, grocery store shelves, and cell phone screens, sending sex-obsessed, slut-shaming, </a:t>
            </a:r>
            <a:r>
              <a:rPr lang="en" sz="1350" u="sng">
                <a:solidFill>
                  <a:srgbClr val="FF6600"/>
                </a:solidFill>
                <a:highlight>
                  <a:srgbClr val="FFFFFF"/>
                </a:highlight>
                <a:hlinkClick r:id="rId3"/>
              </a:rPr>
              <a:t>fat-shaming</a:t>
            </a:r>
            <a:r>
              <a:rPr lang="en" sz="1350">
                <a:solidFill>
                  <a:srgbClr val="222222"/>
                </a:solidFill>
                <a:highlight>
                  <a:srgbClr val="FFFFFF"/>
                </a:highlight>
              </a:rPr>
              <a:t>, </a:t>
            </a:r>
            <a:r>
              <a:rPr lang="en" sz="1350" u="sng">
                <a:solidFill>
                  <a:srgbClr val="FF6600"/>
                </a:solidFill>
                <a:highlight>
                  <a:srgbClr val="FFFFFF"/>
                </a:highlight>
                <a:hlinkClick r:id="rId4"/>
              </a:rPr>
              <a:t>whitewashed</a:t>
            </a:r>
            <a:r>
              <a:rPr lang="en" sz="1350">
                <a:solidFill>
                  <a:srgbClr val="222222"/>
                </a:solidFill>
                <a:highlight>
                  <a:srgbClr val="FFFFFF"/>
                </a:highlight>
              </a:rPr>
              <a:t>, </a:t>
            </a:r>
            <a:r>
              <a:rPr lang="en" sz="1350" u="sng">
                <a:solidFill>
                  <a:srgbClr val="FF6600"/>
                </a:solidFill>
                <a:highlight>
                  <a:srgbClr val="FFFFFF"/>
                </a:highlight>
                <a:hlinkClick r:id="rId5"/>
              </a:rPr>
              <a:t>youthwashed</a:t>
            </a:r>
            <a:r>
              <a:rPr lang="en" sz="1350">
                <a:solidFill>
                  <a:srgbClr val="222222"/>
                </a:solidFill>
                <a:highlight>
                  <a:srgbClr val="FFFFFF"/>
                </a:highlight>
              </a:rPr>
              <a:t>, </a:t>
            </a:r>
            <a:r>
              <a:rPr lang="en" sz="1350" u="sng">
                <a:solidFill>
                  <a:srgbClr val="FF6600"/>
                </a:solidFill>
                <a:highlight>
                  <a:srgbClr val="FFFFFF"/>
                </a:highlight>
                <a:hlinkClick r:id="rId6"/>
              </a:rPr>
              <a:t>heterosexist</a:t>
            </a:r>
            <a:r>
              <a:rPr lang="en" sz="1350">
                <a:solidFill>
                  <a:srgbClr val="222222"/>
                </a:solidFill>
                <a:highlight>
                  <a:srgbClr val="FFFFFF"/>
                </a:highlight>
              </a:rPr>
              <a:t>, </a:t>
            </a:r>
            <a:r>
              <a:rPr lang="en" sz="1350" u="sng">
                <a:solidFill>
                  <a:srgbClr val="FF6600"/>
                </a:solidFill>
                <a:highlight>
                  <a:srgbClr val="FFFFFF"/>
                </a:highlight>
                <a:hlinkClick r:id="rId7"/>
              </a:rPr>
              <a:t>cissexist</a:t>
            </a:r>
            <a:r>
              <a:rPr lang="en" sz="1350">
                <a:solidFill>
                  <a:srgbClr val="222222"/>
                </a:solidFill>
                <a:highlight>
                  <a:srgbClr val="FFFFFF"/>
                </a:highlight>
              </a:rPr>
              <a:t>, </a:t>
            </a:r>
            <a:r>
              <a:rPr lang="en" sz="1350" u="sng">
                <a:solidFill>
                  <a:srgbClr val="FF6600"/>
                </a:solidFill>
                <a:highlight>
                  <a:srgbClr val="FFFFFF"/>
                </a:highlight>
                <a:hlinkClick r:id="rId8"/>
              </a:rPr>
              <a:t>ableist</a:t>
            </a:r>
            <a:r>
              <a:rPr lang="en" sz="1350">
                <a:solidFill>
                  <a:srgbClr val="222222"/>
                </a:solidFill>
                <a:highlight>
                  <a:srgbClr val="FFFFFF"/>
                </a:highlight>
              </a:rPr>
              <a:t> messages, all with one take-away in common: </a:t>
            </a:r>
            <a:r>
              <a:rPr lang="en" sz="1350" i="1">
                <a:solidFill>
                  <a:srgbClr val="222222"/>
                </a:solidFill>
                <a:highlight>
                  <a:srgbClr val="FFFFFF"/>
                </a:highlight>
              </a:rPr>
              <a:t>you are not good enough</a:t>
            </a:r>
            <a:r>
              <a:rPr lang="en" sz="1350">
                <a:solidFill>
                  <a:srgbClr val="222222"/>
                </a:solidFill>
                <a:highlight>
                  <a:srgbClr val="FFFFFF"/>
                </a:highlight>
              </a:rPr>
              <a:t>.</a:t>
            </a:r>
            <a:endParaRPr sz="1350">
              <a:solidFill>
                <a:srgbClr val="222222"/>
              </a:solidFill>
              <a:highlight>
                <a:srgbClr val="FFFFFF"/>
              </a:highlight>
            </a:endParaRPr>
          </a:p>
          <a:p>
            <a:pPr marL="0" lvl="0" indent="0" algn="l" rtl="0">
              <a:spcBef>
                <a:spcPts val="0"/>
              </a:spcBef>
              <a:spcAft>
                <a:spcPts val="0"/>
              </a:spcAft>
              <a:buNone/>
            </a:pPr>
            <a:r>
              <a:rPr lang="en" sz="1350">
                <a:solidFill>
                  <a:srgbClr val="222222"/>
                </a:solidFill>
                <a:highlight>
                  <a:srgbClr val="FFFFFF"/>
                </a:highlight>
              </a:rPr>
              <a:t>2. </a:t>
            </a:r>
            <a:r>
              <a:rPr lang="en">
                <a:solidFill>
                  <a:schemeClr val="dk1"/>
                </a:solidFill>
              </a:rPr>
              <a:t>Culture is toxic to boys </a:t>
            </a:r>
            <a:r>
              <a:rPr lang="en" sz="1350">
                <a:solidFill>
                  <a:srgbClr val="222222"/>
                </a:solidFill>
              </a:rPr>
              <a:t>Suicide is the third leading cause of death for boys.</a:t>
            </a:r>
            <a:endParaRPr sz="1350">
              <a:solidFill>
                <a:srgbClr val="222222"/>
              </a:solidFill>
            </a:endParaRPr>
          </a:p>
          <a:p>
            <a:pPr marL="914400" lvl="0" indent="-314325" algn="l" rtl="0">
              <a:spcBef>
                <a:spcPts val="0"/>
              </a:spcBef>
              <a:spcAft>
                <a:spcPts val="0"/>
              </a:spcAft>
              <a:buClr>
                <a:srgbClr val="222222"/>
              </a:buClr>
              <a:buSzPts val="1350"/>
              <a:buAutoNum type="alphaLcPeriod"/>
            </a:pPr>
            <a:r>
              <a:rPr lang="en" sz="1350">
                <a:solidFill>
                  <a:srgbClr val="222222"/>
                </a:solidFill>
              </a:rPr>
              <a:t>Compared to girls, boys are two times more likely to flunk or drop out of school, two times more likely to receive special education services, and four times more likely to be expelled.</a:t>
            </a:r>
            <a:endParaRPr sz="1350">
              <a:solidFill>
                <a:srgbClr val="222222"/>
              </a:solidFill>
            </a:endParaRPr>
          </a:p>
          <a:p>
            <a:pPr marL="1371600" lvl="0" indent="-314325" algn="l" rtl="0">
              <a:spcBef>
                <a:spcPts val="0"/>
              </a:spcBef>
              <a:spcAft>
                <a:spcPts val="0"/>
              </a:spcAft>
              <a:buSzPts val="1350"/>
              <a:buAutoNum type="alphaLcPeriod"/>
            </a:pPr>
            <a:r>
              <a:rPr lang="en" sz="1350">
                <a:solidFill>
                  <a:srgbClr val="222222"/>
                </a:solidFill>
                <a:highlight>
                  <a:schemeClr val="lt1"/>
                </a:highlight>
              </a:rPr>
              <a:t>Boys too benefit from deconstructing these systems. Without deconstructing them, you can’t reconstruct a culture that allows boys to show emotions without social repercussions. Or a world that allows boys to solve a problem without </a:t>
            </a:r>
            <a:r>
              <a:rPr lang="en" sz="1350" u="sng">
                <a:solidFill>
                  <a:srgbClr val="FF6600"/>
                </a:solidFill>
                <a:highlight>
                  <a:schemeClr val="lt1"/>
                </a:highlight>
                <a:hlinkClick r:id="rId9"/>
              </a:rPr>
              <a:t>violence</a:t>
            </a:r>
            <a:r>
              <a:rPr lang="en" sz="1350">
                <a:solidFill>
                  <a:srgbClr val="222222"/>
                </a:solidFill>
                <a:highlight>
                  <a:schemeClr val="lt1"/>
                </a:highlight>
              </a:rPr>
              <a:t>.</a:t>
            </a:r>
            <a:endParaRPr sz="1350">
              <a:solidFill>
                <a:srgbClr val="222222"/>
              </a:solidFill>
              <a:highlight>
                <a:srgbClr val="FFFFFF"/>
              </a:highlight>
            </a:endParaRPr>
          </a:p>
          <a:p>
            <a:pPr marL="0" lvl="0" indent="0" algn="l" rtl="0">
              <a:spcBef>
                <a:spcPts val="0"/>
              </a:spcBef>
              <a:spcAft>
                <a:spcPts val="0"/>
              </a:spcAft>
              <a:buNone/>
            </a:pPr>
            <a:endParaRPr sz="135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a:solidFill>
                  <a:schemeClr val="dk1"/>
                </a:solidFill>
              </a:rPr>
              <a:t>3. Our culture is toxic to those who challenge the gender binary </a:t>
            </a:r>
            <a:endParaRPr>
              <a:solidFill>
                <a:schemeClr val="dk1"/>
              </a:solidFill>
            </a:endParaRPr>
          </a:p>
          <a:p>
            <a:pPr marL="457200" lvl="0" indent="-314325" algn="l" rtl="0">
              <a:spcBef>
                <a:spcPts val="0"/>
              </a:spcBef>
              <a:spcAft>
                <a:spcPts val="0"/>
              </a:spcAft>
              <a:buClr>
                <a:schemeClr val="dk1"/>
              </a:buClr>
              <a:buSzPts val="1350"/>
              <a:buChar char="-"/>
            </a:pPr>
            <a:r>
              <a:rPr lang="en" sz="1350">
                <a:solidFill>
                  <a:srgbClr val="222222"/>
                </a:solidFill>
                <a:highlight>
                  <a:schemeClr val="lt1"/>
                </a:highlight>
              </a:rPr>
              <a:t>The reality is that </a:t>
            </a:r>
            <a:r>
              <a:rPr lang="en" sz="1350" u="sng">
                <a:solidFill>
                  <a:srgbClr val="FF6600"/>
                </a:solidFill>
                <a:highlight>
                  <a:schemeClr val="lt1"/>
                </a:highlight>
                <a:hlinkClick r:id="rId10"/>
              </a:rPr>
              <a:t>trans youth</a:t>
            </a:r>
            <a:r>
              <a:rPr lang="en" sz="1350">
                <a:solidFill>
                  <a:srgbClr val="222222"/>
                </a:solidFill>
                <a:highlight>
                  <a:schemeClr val="lt1"/>
                </a:highlight>
              </a:rPr>
              <a:t> and </a:t>
            </a:r>
            <a:r>
              <a:rPr lang="en" sz="1350" u="sng">
                <a:solidFill>
                  <a:srgbClr val="FF6600"/>
                </a:solidFill>
                <a:highlight>
                  <a:schemeClr val="lt1"/>
                </a:highlight>
                <a:hlinkClick r:id="rId11"/>
              </a:rPr>
              <a:t>queer youth of color</a:t>
            </a:r>
            <a:r>
              <a:rPr lang="en" sz="1350">
                <a:solidFill>
                  <a:srgbClr val="222222"/>
                </a:solidFill>
                <a:highlight>
                  <a:schemeClr val="lt1"/>
                </a:highlight>
              </a:rPr>
              <a:t> are among our most vulnerable school populations. Gender Studies courses not only increase their positive representation in the curriculum but they also educate the masses who have the privilege to be unaware of LGBTQIA+ issues and are the ones most likely to create a hostile educational environment.</a:t>
            </a:r>
            <a:endParaRPr sz="1350">
              <a:solidFill>
                <a:srgbClr val="222222"/>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b31e4d5d7_0_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b31e4d5d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Culture is toxic to boys </a:t>
            </a:r>
            <a:endParaRPr/>
          </a:p>
          <a:p>
            <a:pPr marL="457200" lvl="0" indent="-314325" algn="l" rtl="0">
              <a:lnSpc>
                <a:spcPct val="115000"/>
              </a:lnSpc>
              <a:spcBef>
                <a:spcPts val="0"/>
              </a:spcBef>
              <a:spcAft>
                <a:spcPts val="0"/>
              </a:spcAft>
              <a:buClr>
                <a:srgbClr val="222222"/>
              </a:buClr>
              <a:buSzPts val="1350"/>
              <a:buAutoNum type="arabicPeriod"/>
            </a:pPr>
            <a:r>
              <a:rPr lang="en" sz="1350">
                <a:solidFill>
                  <a:srgbClr val="222222"/>
                </a:solidFill>
              </a:rPr>
              <a:t>Suicide is the third leading cause of death for boys.</a:t>
            </a:r>
            <a:endParaRPr sz="1350">
              <a:solidFill>
                <a:srgbClr val="222222"/>
              </a:solidFill>
            </a:endParaRPr>
          </a:p>
          <a:p>
            <a:pPr marL="457200" lvl="0" indent="-314325" algn="l" rtl="0">
              <a:lnSpc>
                <a:spcPct val="115000"/>
              </a:lnSpc>
              <a:spcBef>
                <a:spcPts val="0"/>
              </a:spcBef>
              <a:spcAft>
                <a:spcPts val="0"/>
              </a:spcAft>
              <a:buClr>
                <a:srgbClr val="222222"/>
              </a:buClr>
              <a:buSzPts val="1350"/>
              <a:buAutoNum type="arabicPeriod"/>
            </a:pPr>
            <a:r>
              <a:rPr lang="en" sz="1350">
                <a:solidFill>
                  <a:srgbClr val="222222"/>
                </a:solidFill>
              </a:rPr>
              <a:t>Compared to girls, boys are two times more likely to flunk or drop out of school, two times more likely to receive special education services, and four times more likely to be expelled.</a:t>
            </a:r>
            <a:endParaRPr sz="1350">
              <a:solidFill>
                <a:srgbClr val="222222"/>
              </a:solidFill>
            </a:endParaRPr>
          </a:p>
          <a:p>
            <a:pPr marL="457200" lvl="0" indent="-317500" algn="l" rtl="0">
              <a:spcBef>
                <a:spcPts val="0"/>
              </a:spcBef>
              <a:spcAft>
                <a:spcPts val="0"/>
              </a:spcAft>
              <a:buSzPts val="1400"/>
              <a:buAutoNum type="arabicPeriod"/>
            </a:pPr>
            <a:r>
              <a:rPr lang="en" sz="1350">
                <a:solidFill>
                  <a:srgbClr val="222222"/>
                </a:solidFill>
                <a:highlight>
                  <a:srgbClr val="FFFFFF"/>
                </a:highlight>
              </a:rPr>
              <a:t>Boys too benefit from deconstructing these systems. Without deconstructing them, you can’t reconstruct a culture that allows boys to show emotions without social repercussions. Or a world that allows boys to solve a problem without </a:t>
            </a:r>
            <a:r>
              <a:rPr lang="en" sz="1350" u="sng">
                <a:solidFill>
                  <a:srgbClr val="FF6600"/>
                </a:solidFill>
                <a:highlight>
                  <a:srgbClr val="FFFFFF"/>
                </a:highlight>
                <a:hlinkClick r:id="rId3"/>
              </a:rPr>
              <a:t>violence</a:t>
            </a:r>
            <a:r>
              <a:rPr lang="en" sz="1350">
                <a:solidFill>
                  <a:srgbClr val="222222"/>
                </a:solidFill>
                <a:highlight>
                  <a:srgbClr val="FFFFFF"/>
                </a:highlight>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04f8e216f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04f8e21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I dont know if i want to use this picture somewhere, TBD </a:t>
            </a:r>
            <a:endParaRPr sz="1400" b="1"/>
          </a:p>
          <a:p>
            <a:pPr marL="0" lvl="0" indent="0" algn="l" rtl="0">
              <a:spcBef>
                <a:spcPts val="0"/>
              </a:spcBef>
              <a:spcAft>
                <a:spcPts val="0"/>
              </a:spcAft>
              <a:buNone/>
            </a:pPr>
            <a:endParaRPr sz="1400" b="1"/>
          </a:p>
          <a:p>
            <a:pPr marL="0" lvl="0" indent="0" algn="l" rtl="0">
              <a:spcBef>
                <a:spcPts val="0"/>
              </a:spcBef>
              <a:spcAft>
                <a:spcPts val="0"/>
              </a:spcAft>
              <a:buClr>
                <a:schemeClr val="dk1"/>
              </a:buClr>
              <a:buSzPts val="1100"/>
              <a:buFont typeface="Arial"/>
              <a:buNone/>
            </a:pPr>
            <a:r>
              <a:rPr lang="en">
                <a:solidFill>
                  <a:schemeClr val="dk1"/>
                </a:solidFill>
              </a:rPr>
              <a:t>3. Our culture is toxic to those who challenge the gender binary </a:t>
            </a:r>
            <a:endParaRPr>
              <a:solidFill>
                <a:schemeClr val="dk1"/>
              </a:solidFill>
            </a:endParaRPr>
          </a:p>
          <a:p>
            <a:pPr marL="457200" lvl="0" indent="-314325" algn="l" rtl="0">
              <a:spcBef>
                <a:spcPts val="0"/>
              </a:spcBef>
              <a:spcAft>
                <a:spcPts val="0"/>
              </a:spcAft>
              <a:buClr>
                <a:schemeClr val="dk1"/>
              </a:buClr>
              <a:buSzPts val="1350"/>
              <a:buChar char="-"/>
            </a:pPr>
            <a:r>
              <a:rPr lang="en" sz="1350">
                <a:solidFill>
                  <a:srgbClr val="222222"/>
                </a:solidFill>
                <a:highlight>
                  <a:schemeClr val="lt1"/>
                </a:highlight>
              </a:rPr>
              <a:t>The reality is that </a:t>
            </a:r>
            <a:r>
              <a:rPr lang="en" sz="1350" u="sng">
                <a:solidFill>
                  <a:srgbClr val="FF6600"/>
                </a:solidFill>
                <a:highlight>
                  <a:schemeClr val="lt1"/>
                </a:highlight>
                <a:hlinkClick r:id="rId3"/>
              </a:rPr>
              <a:t>trans youth</a:t>
            </a:r>
            <a:r>
              <a:rPr lang="en" sz="1350">
                <a:solidFill>
                  <a:srgbClr val="222222"/>
                </a:solidFill>
                <a:highlight>
                  <a:schemeClr val="lt1"/>
                </a:highlight>
              </a:rPr>
              <a:t> and </a:t>
            </a:r>
            <a:r>
              <a:rPr lang="en" sz="1350" u="sng">
                <a:solidFill>
                  <a:srgbClr val="FF6600"/>
                </a:solidFill>
                <a:highlight>
                  <a:schemeClr val="lt1"/>
                </a:highlight>
                <a:hlinkClick r:id="rId4"/>
              </a:rPr>
              <a:t>queer youth of color</a:t>
            </a:r>
            <a:r>
              <a:rPr lang="en" sz="1350">
                <a:solidFill>
                  <a:srgbClr val="222222"/>
                </a:solidFill>
                <a:highlight>
                  <a:schemeClr val="lt1"/>
                </a:highlight>
              </a:rPr>
              <a:t> are among our most vulnerable school populations. Gender Studies courses not only increase their positive representation in the curriculum but they also educate the masses who have the privilege to be unaware of LGBTQIA+ issues and are the ones most likely to create a hostile educational environment.</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ECC1C8"/>
        </a:solidFill>
        <a:effectLst/>
      </p:bgPr>
    </p:bg>
    <p:spTree>
      <p:nvGrpSpPr>
        <p:cNvPr id="1" name="Shape 9"/>
        <p:cNvGrpSpPr/>
        <p:nvPr/>
      </p:nvGrpSpPr>
      <p:grpSpPr>
        <a:xfrm>
          <a:off x="0" y="0"/>
          <a:ext cx="0" cy="0"/>
          <a:chOff x="0" y="0"/>
          <a:chExt cx="0" cy="0"/>
        </a:xfrm>
      </p:grpSpPr>
      <p:pic>
        <p:nvPicPr>
          <p:cNvPr id="10" name="Google Shape;10;p2" descr="organic-01.png"/>
          <p:cNvPicPr preferRelativeResize="0"/>
          <p:nvPr/>
        </p:nvPicPr>
        <p:blipFill>
          <a:blip r:embed="rId2">
            <a:alphaModFix amt="30000"/>
          </a:blip>
          <a:stretch>
            <a:fillRect/>
          </a:stretch>
        </p:blipFill>
        <p:spPr>
          <a:xfrm>
            <a:off x="0" y="0"/>
            <a:ext cx="9144000" cy="5143500"/>
          </a:xfrm>
          <a:prstGeom prst="rect">
            <a:avLst/>
          </a:prstGeom>
          <a:noFill/>
          <a:ln>
            <a:noFill/>
          </a:ln>
        </p:spPr>
      </p:pic>
      <p:sp>
        <p:nvSpPr>
          <p:cNvPr id="11" name="Google Shape;11;p2"/>
          <p:cNvSpPr/>
          <p:nvPr/>
        </p:nvSpPr>
        <p:spPr>
          <a:xfrm>
            <a:off x="2022375" y="1022175"/>
            <a:ext cx="5099400" cy="31359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 name="Google Shape;12;p2"/>
          <p:cNvSpPr txBox="1">
            <a:spLocks noGrp="1"/>
          </p:cNvSpPr>
          <p:nvPr>
            <p:ph type="ctrTitle"/>
          </p:nvPr>
        </p:nvSpPr>
        <p:spPr>
          <a:xfrm>
            <a:off x="2510400" y="2092225"/>
            <a:ext cx="4123200" cy="1159800"/>
          </a:xfrm>
          <a:prstGeom prst="rect">
            <a:avLst/>
          </a:prstGeom>
        </p:spPr>
        <p:txBody>
          <a:bodyPr spcFirstLastPara="1" wrap="square" lIns="91425" tIns="91425" rIns="91425" bIns="91425" anchor="ctr" anchorCtr="0"/>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3" name="Google Shape;13;p2"/>
          <p:cNvSpPr/>
          <p:nvPr/>
        </p:nvSpPr>
        <p:spPr>
          <a:xfrm>
            <a:off x="4162050" y="756837"/>
            <a:ext cx="819900" cy="819900"/>
          </a:xfrm>
          <a:prstGeom prst="rect">
            <a:avLst/>
          </a:prstGeom>
          <a:solidFill>
            <a:srgbClr val="4D4A56"/>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4D4A56"/>
        </a:solidFill>
        <a:effectLst/>
      </p:bgPr>
    </p:bg>
    <p:spTree>
      <p:nvGrpSpPr>
        <p:cNvPr id="1" name="Shape 68"/>
        <p:cNvGrpSpPr/>
        <p:nvPr/>
      </p:nvGrpSpPr>
      <p:grpSpPr>
        <a:xfrm>
          <a:off x="0" y="0"/>
          <a:ext cx="0" cy="0"/>
          <a:chOff x="0" y="0"/>
          <a:chExt cx="0" cy="0"/>
        </a:xfrm>
      </p:grpSpPr>
      <p:pic>
        <p:nvPicPr>
          <p:cNvPr id="69" name="Google Shape;69;p11" descr="organic-04.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70" name="Google Shape;70;p11"/>
          <p:cNvSpPr/>
          <p:nvPr/>
        </p:nvSpPr>
        <p:spPr>
          <a:xfrm>
            <a:off x="595200" y="588531"/>
            <a:ext cx="79536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1794900" y="4199456"/>
            <a:ext cx="5554200" cy="6291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txBox="1">
            <a:spLocks noGrp="1"/>
          </p:cNvSpPr>
          <p:nvPr>
            <p:ph type="body" idx="1"/>
          </p:nvPr>
        </p:nvSpPr>
        <p:spPr>
          <a:xfrm>
            <a:off x="1794900" y="4192781"/>
            <a:ext cx="5554200" cy="629100"/>
          </a:xfrm>
          <a:prstGeom prst="rect">
            <a:avLst/>
          </a:prstGeom>
        </p:spPr>
        <p:txBody>
          <a:bodyPr spcFirstLastPara="1" wrap="square" lIns="91425" tIns="91425" rIns="91425" bIns="91425" anchor="ctr" anchorCtr="0"/>
          <a:lstStyle>
            <a:lvl1pPr marL="457200" lvl="0" indent="-228600" algn="ctr" rtl="0">
              <a:spcBef>
                <a:spcPts val="360"/>
              </a:spcBef>
              <a:spcAft>
                <a:spcPts val="0"/>
              </a:spcAft>
              <a:buSzPts val="1800"/>
              <a:buNone/>
              <a:defRPr sz="1800"/>
            </a:lvl1pPr>
          </a:lstStyle>
          <a:p>
            <a:endParaRPr/>
          </a:p>
        </p:txBody>
      </p:sp>
      <p:sp>
        <p:nvSpPr>
          <p:cNvPr id="73" name="Google Shape;73;p11"/>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rtl="0">
              <a:buNone/>
              <a:defRPr>
                <a:latin typeface="Playfair Display"/>
                <a:ea typeface="Playfair Display"/>
                <a:cs typeface="Playfair Display"/>
                <a:sym typeface="Playfair Display"/>
              </a:defRPr>
            </a:lvl1pPr>
            <a:lvl2pPr lvl="1" algn="ctr" rtl="0">
              <a:buNone/>
              <a:defRPr>
                <a:latin typeface="Playfair Display"/>
                <a:ea typeface="Playfair Display"/>
                <a:cs typeface="Playfair Display"/>
                <a:sym typeface="Playfair Display"/>
              </a:defRPr>
            </a:lvl2pPr>
            <a:lvl3pPr lvl="2" algn="ctr" rtl="0">
              <a:buNone/>
              <a:defRPr>
                <a:latin typeface="Playfair Display"/>
                <a:ea typeface="Playfair Display"/>
                <a:cs typeface="Playfair Display"/>
                <a:sym typeface="Playfair Display"/>
              </a:defRPr>
            </a:lvl3pPr>
            <a:lvl4pPr lvl="3" algn="ctr" rtl="0">
              <a:buNone/>
              <a:defRPr>
                <a:latin typeface="Playfair Display"/>
                <a:ea typeface="Playfair Display"/>
                <a:cs typeface="Playfair Display"/>
                <a:sym typeface="Playfair Display"/>
              </a:defRPr>
            </a:lvl4pPr>
            <a:lvl5pPr lvl="4" algn="ctr" rtl="0">
              <a:buNone/>
              <a:defRPr>
                <a:latin typeface="Playfair Display"/>
                <a:ea typeface="Playfair Display"/>
                <a:cs typeface="Playfair Display"/>
                <a:sym typeface="Playfair Display"/>
              </a:defRPr>
            </a:lvl5pPr>
            <a:lvl6pPr lvl="5" algn="ctr" rtl="0">
              <a:buNone/>
              <a:defRPr>
                <a:latin typeface="Playfair Display"/>
                <a:ea typeface="Playfair Display"/>
                <a:cs typeface="Playfair Display"/>
                <a:sym typeface="Playfair Display"/>
              </a:defRPr>
            </a:lvl6pPr>
            <a:lvl7pPr lvl="6" algn="ctr" rtl="0">
              <a:buNone/>
              <a:defRPr>
                <a:latin typeface="Playfair Display"/>
                <a:ea typeface="Playfair Display"/>
                <a:cs typeface="Playfair Display"/>
                <a:sym typeface="Playfair Display"/>
              </a:defRPr>
            </a:lvl7pPr>
            <a:lvl8pPr lvl="7" algn="ctr" rtl="0">
              <a:buNone/>
              <a:defRPr>
                <a:latin typeface="Playfair Display"/>
                <a:ea typeface="Playfair Display"/>
                <a:cs typeface="Playfair Display"/>
                <a:sym typeface="Playfair Display"/>
              </a:defRPr>
            </a:lvl8pPr>
            <a:lvl9pPr lvl="8" algn="ctr" rtl="0">
              <a:buNone/>
              <a:defRPr>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vertical" type="blank">
  <p:cSld name="BLANK">
    <p:bg>
      <p:bgPr>
        <a:solidFill>
          <a:srgbClr val="4D4A56"/>
        </a:solidFill>
        <a:effectLst/>
      </p:bgPr>
    </p:bg>
    <p:spTree>
      <p:nvGrpSpPr>
        <p:cNvPr id="1" name="Shape 74"/>
        <p:cNvGrpSpPr/>
        <p:nvPr/>
      </p:nvGrpSpPr>
      <p:grpSpPr>
        <a:xfrm>
          <a:off x="0" y="0"/>
          <a:ext cx="0" cy="0"/>
          <a:chOff x="0" y="0"/>
          <a:chExt cx="0" cy="0"/>
        </a:xfrm>
      </p:grpSpPr>
      <p:pic>
        <p:nvPicPr>
          <p:cNvPr id="75" name="Google Shape;75;p12"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76" name="Google Shape;76;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aves">
  <p:cSld name="BLANK_1">
    <p:bg>
      <p:bgPr>
        <a:solidFill>
          <a:srgbClr val="4D4A56"/>
        </a:solidFill>
        <a:effectLst/>
      </p:bgPr>
    </p:bg>
    <p:spTree>
      <p:nvGrpSpPr>
        <p:cNvPr id="1" name="Shape 77"/>
        <p:cNvGrpSpPr/>
        <p:nvPr/>
      </p:nvGrpSpPr>
      <p:grpSpPr>
        <a:xfrm>
          <a:off x="0" y="0"/>
          <a:ext cx="0" cy="0"/>
          <a:chOff x="0" y="0"/>
          <a:chExt cx="0" cy="0"/>
        </a:xfrm>
      </p:grpSpPr>
      <p:pic>
        <p:nvPicPr>
          <p:cNvPr id="78" name="Google Shape;78;p13" descr="organic-02.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79" name="Google Shape;79;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zigzag">
  <p:cSld name="BLANK_1_1">
    <p:bg>
      <p:bgPr>
        <a:solidFill>
          <a:srgbClr val="4D4A56"/>
        </a:solidFill>
        <a:effectLst/>
      </p:bgPr>
    </p:bg>
    <p:spTree>
      <p:nvGrpSpPr>
        <p:cNvPr id="1" name="Shape 80"/>
        <p:cNvGrpSpPr/>
        <p:nvPr/>
      </p:nvGrpSpPr>
      <p:grpSpPr>
        <a:xfrm>
          <a:off x="0" y="0"/>
          <a:ext cx="0" cy="0"/>
          <a:chOff x="0" y="0"/>
          <a:chExt cx="0" cy="0"/>
        </a:xfrm>
      </p:grpSpPr>
      <p:pic>
        <p:nvPicPr>
          <p:cNvPr id="81" name="Google Shape;81;p14" descr="organic-03.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82" name="Google Shape;82;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ircles">
  <p:cSld name="BLANK_1_1_1">
    <p:bg>
      <p:bgPr>
        <a:solidFill>
          <a:srgbClr val="4D4A56"/>
        </a:solidFill>
        <a:effectLst/>
      </p:bgPr>
    </p:bg>
    <p:spTree>
      <p:nvGrpSpPr>
        <p:cNvPr id="1" name="Shape 83"/>
        <p:cNvGrpSpPr/>
        <p:nvPr/>
      </p:nvGrpSpPr>
      <p:grpSpPr>
        <a:xfrm>
          <a:off x="0" y="0"/>
          <a:ext cx="0" cy="0"/>
          <a:chOff x="0" y="0"/>
          <a:chExt cx="0" cy="0"/>
        </a:xfrm>
      </p:grpSpPr>
      <p:pic>
        <p:nvPicPr>
          <p:cNvPr id="84" name="Google Shape;84;p15" descr="organic-04.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85" name="Google Shape;8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86"/>
        <p:cNvGrpSpPr/>
        <p:nvPr/>
      </p:nvGrpSpPr>
      <p:grpSpPr>
        <a:xfrm>
          <a:off x="0" y="0"/>
          <a:ext cx="0" cy="0"/>
          <a:chOff x="0" y="0"/>
          <a:chExt cx="0" cy="0"/>
        </a:xfrm>
      </p:grpSpPr>
      <p:sp>
        <p:nvSpPr>
          <p:cNvPr id="87" name="Google Shape;87;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a:spLocks noGrp="1"/>
          </p:cNvSpPr>
          <p:nvPr>
            <p:ph type="title"/>
          </p:nvPr>
        </p:nvSpPr>
        <p:spPr>
          <a:xfrm>
            <a:off x="4852825" y="233150"/>
            <a:ext cx="4016400" cy="11814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000"/>
              <a:buNone/>
              <a:defRPr sz="3000" b="1">
                <a:solidFill>
                  <a:srgbClr val="4D4A56"/>
                </a:solidFill>
              </a:defRPr>
            </a:lvl1pPr>
            <a:lvl2pPr lvl="1" algn="l" rtl="0">
              <a:lnSpc>
                <a:spcPct val="100000"/>
              </a:lnSpc>
              <a:spcBef>
                <a:spcPts val="0"/>
              </a:spcBef>
              <a:spcAft>
                <a:spcPts val="0"/>
              </a:spcAft>
              <a:buClr>
                <a:schemeClr val="dk1"/>
              </a:buClr>
              <a:buSzPts val="3000"/>
              <a:buNone/>
              <a:defRPr sz="3000" b="1">
                <a:solidFill>
                  <a:srgbClr val="4D4A56"/>
                </a:solidFill>
              </a:defRPr>
            </a:lvl2pPr>
            <a:lvl3pPr lvl="2" algn="l" rtl="0">
              <a:lnSpc>
                <a:spcPct val="100000"/>
              </a:lnSpc>
              <a:spcBef>
                <a:spcPts val="0"/>
              </a:spcBef>
              <a:spcAft>
                <a:spcPts val="0"/>
              </a:spcAft>
              <a:buClr>
                <a:schemeClr val="dk1"/>
              </a:buClr>
              <a:buSzPts val="3000"/>
              <a:buNone/>
              <a:defRPr sz="3000" b="1">
                <a:solidFill>
                  <a:srgbClr val="4D4A56"/>
                </a:solidFill>
              </a:defRPr>
            </a:lvl3pPr>
            <a:lvl4pPr lvl="3" algn="l" rtl="0">
              <a:lnSpc>
                <a:spcPct val="100000"/>
              </a:lnSpc>
              <a:spcBef>
                <a:spcPts val="0"/>
              </a:spcBef>
              <a:spcAft>
                <a:spcPts val="0"/>
              </a:spcAft>
              <a:buClr>
                <a:schemeClr val="dk1"/>
              </a:buClr>
              <a:buSzPts val="3000"/>
              <a:buNone/>
              <a:defRPr sz="3000" b="1">
                <a:solidFill>
                  <a:srgbClr val="4D4A56"/>
                </a:solidFill>
              </a:defRPr>
            </a:lvl4pPr>
            <a:lvl5pPr lvl="4" algn="l" rtl="0">
              <a:lnSpc>
                <a:spcPct val="100000"/>
              </a:lnSpc>
              <a:spcBef>
                <a:spcPts val="0"/>
              </a:spcBef>
              <a:spcAft>
                <a:spcPts val="0"/>
              </a:spcAft>
              <a:buClr>
                <a:schemeClr val="dk1"/>
              </a:buClr>
              <a:buSzPts val="3000"/>
              <a:buNone/>
              <a:defRPr sz="3000" b="1">
                <a:solidFill>
                  <a:srgbClr val="4D4A56"/>
                </a:solidFill>
              </a:defRPr>
            </a:lvl5pPr>
            <a:lvl6pPr lvl="5" algn="l" rtl="0">
              <a:lnSpc>
                <a:spcPct val="100000"/>
              </a:lnSpc>
              <a:spcBef>
                <a:spcPts val="0"/>
              </a:spcBef>
              <a:spcAft>
                <a:spcPts val="0"/>
              </a:spcAft>
              <a:buClr>
                <a:schemeClr val="dk1"/>
              </a:buClr>
              <a:buSzPts val="3000"/>
              <a:buNone/>
              <a:defRPr sz="3000" b="1">
                <a:solidFill>
                  <a:srgbClr val="4D4A56"/>
                </a:solidFill>
              </a:defRPr>
            </a:lvl6pPr>
            <a:lvl7pPr lvl="6" algn="l" rtl="0">
              <a:lnSpc>
                <a:spcPct val="100000"/>
              </a:lnSpc>
              <a:spcBef>
                <a:spcPts val="0"/>
              </a:spcBef>
              <a:spcAft>
                <a:spcPts val="0"/>
              </a:spcAft>
              <a:buClr>
                <a:schemeClr val="dk1"/>
              </a:buClr>
              <a:buSzPts val="3000"/>
              <a:buNone/>
              <a:defRPr sz="3000" b="1">
                <a:solidFill>
                  <a:srgbClr val="4D4A56"/>
                </a:solidFill>
              </a:defRPr>
            </a:lvl7pPr>
            <a:lvl8pPr lvl="7" algn="l" rtl="0">
              <a:lnSpc>
                <a:spcPct val="100000"/>
              </a:lnSpc>
              <a:spcBef>
                <a:spcPts val="0"/>
              </a:spcBef>
              <a:spcAft>
                <a:spcPts val="0"/>
              </a:spcAft>
              <a:buClr>
                <a:schemeClr val="dk1"/>
              </a:buClr>
              <a:buSzPts val="3000"/>
              <a:buNone/>
              <a:defRPr sz="3000" b="1">
                <a:solidFill>
                  <a:srgbClr val="4D4A56"/>
                </a:solidFill>
              </a:defRPr>
            </a:lvl8pPr>
            <a:lvl9pPr lvl="8" algn="l" rtl="0">
              <a:lnSpc>
                <a:spcPct val="100000"/>
              </a:lnSpc>
              <a:spcBef>
                <a:spcPts val="0"/>
              </a:spcBef>
              <a:spcAft>
                <a:spcPts val="0"/>
              </a:spcAft>
              <a:buClr>
                <a:schemeClr val="dk1"/>
              </a:buClr>
              <a:buSzPts val="3000"/>
              <a:buNone/>
              <a:defRPr sz="3000" b="1">
                <a:solidFill>
                  <a:srgbClr val="4D4A56"/>
                </a:solidFill>
              </a:defRPr>
            </a:lvl9pPr>
          </a:lstStyle>
          <a:p>
            <a:endParaRPr/>
          </a:p>
        </p:txBody>
      </p:sp>
      <p:sp>
        <p:nvSpPr>
          <p:cNvPr id="90" name="Google Shape;90;p16"/>
          <p:cNvSpPr txBox="1">
            <a:spLocks noGrp="1"/>
          </p:cNvSpPr>
          <p:nvPr>
            <p:ph type="body" idx="1"/>
          </p:nvPr>
        </p:nvSpPr>
        <p:spPr>
          <a:xfrm>
            <a:off x="4852900" y="1672727"/>
            <a:ext cx="4016400" cy="2990400"/>
          </a:xfrm>
          <a:prstGeom prst="rect">
            <a:avLst/>
          </a:prstGeom>
          <a:noFill/>
        </p:spPr>
        <p:txBody>
          <a:bodyPr spcFirstLastPara="1" wrap="square" lIns="91425" tIns="91425" rIns="91425" bIns="91425" anchor="t" anchorCtr="0"/>
          <a:lstStyle>
            <a:lvl1pPr marL="457200" lvl="0" indent="-330200" algn="l" rtl="0">
              <a:lnSpc>
                <a:spcPct val="115000"/>
              </a:lnSpc>
              <a:spcBef>
                <a:spcPts val="600"/>
              </a:spcBef>
              <a:spcAft>
                <a:spcPts val="0"/>
              </a:spcAft>
              <a:buClr>
                <a:schemeClr val="dk2"/>
              </a:buClr>
              <a:buSzPts val="1600"/>
              <a:buChar char="▹"/>
              <a:defRPr sz="1600">
                <a:solidFill>
                  <a:schemeClr val="dk2"/>
                </a:solidFill>
              </a:defRPr>
            </a:lvl1pPr>
            <a:lvl2pPr marL="914400" lvl="1" indent="-381000" algn="l" rtl="0">
              <a:lnSpc>
                <a:spcPct val="115000"/>
              </a:lnSpc>
              <a:spcBef>
                <a:spcPts val="0"/>
              </a:spcBef>
              <a:spcAft>
                <a:spcPts val="0"/>
              </a:spcAft>
              <a:buClr>
                <a:schemeClr val="dk2"/>
              </a:buClr>
              <a:buSzPts val="2400"/>
              <a:buChar char="▸"/>
              <a:defRPr sz="1400">
                <a:solidFill>
                  <a:schemeClr val="dk2"/>
                </a:solidFill>
              </a:defRPr>
            </a:lvl2pPr>
            <a:lvl3pPr marL="1371600" lvl="2" indent="-381000" algn="l" rtl="0">
              <a:lnSpc>
                <a:spcPct val="115000"/>
              </a:lnSpc>
              <a:spcBef>
                <a:spcPts val="0"/>
              </a:spcBef>
              <a:spcAft>
                <a:spcPts val="0"/>
              </a:spcAft>
              <a:buClr>
                <a:schemeClr val="dk2"/>
              </a:buClr>
              <a:buSzPts val="2400"/>
              <a:buChar char="◦"/>
              <a:defRPr sz="1400">
                <a:solidFill>
                  <a:schemeClr val="dk2"/>
                </a:solidFill>
              </a:defRPr>
            </a:lvl3pPr>
            <a:lvl4pPr marL="1828800" lvl="3" indent="-342900" algn="l" rtl="0">
              <a:lnSpc>
                <a:spcPct val="115000"/>
              </a:lnSpc>
              <a:spcBef>
                <a:spcPts val="0"/>
              </a:spcBef>
              <a:spcAft>
                <a:spcPts val="0"/>
              </a:spcAft>
              <a:buClr>
                <a:schemeClr val="dk2"/>
              </a:buClr>
              <a:buSzPts val="1800"/>
              <a:buChar char="●"/>
              <a:defRPr sz="1400">
                <a:solidFill>
                  <a:schemeClr val="dk2"/>
                </a:solidFill>
              </a:defRPr>
            </a:lvl4pPr>
            <a:lvl5pPr marL="2286000" lvl="4" indent="-342900" algn="l" rtl="0">
              <a:lnSpc>
                <a:spcPct val="115000"/>
              </a:lnSpc>
              <a:spcBef>
                <a:spcPts val="0"/>
              </a:spcBef>
              <a:spcAft>
                <a:spcPts val="0"/>
              </a:spcAft>
              <a:buClr>
                <a:schemeClr val="dk2"/>
              </a:buClr>
              <a:buSzPts val="1800"/>
              <a:buChar char="○"/>
              <a:defRPr sz="1400">
                <a:solidFill>
                  <a:schemeClr val="dk2"/>
                </a:solidFill>
              </a:defRPr>
            </a:lvl5pPr>
            <a:lvl6pPr marL="2743200" lvl="5" indent="-342900" algn="l" rtl="0">
              <a:lnSpc>
                <a:spcPct val="115000"/>
              </a:lnSpc>
              <a:spcBef>
                <a:spcPts val="0"/>
              </a:spcBef>
              <a:spcAft>
                <a:spcPts val="0"/>
              </a:spcAft>
              <a:buClr>
                <a:schemeClr val="dk2"/>
              </a:buClr>
              <a:buSzPts val="1800"/>
              <a:buChar char="■"/>
              <a:defRPr sz="1400">
                <a:solidFill>
                  <a:schemeClr val="dk2"/>
                </a:solidFill>
              </a:defRPr>
            </a:lvl6pPr>
            <a:lvl7pPr marL="3200400" lvl="6" indent="-342900" algn="l" rtl="0">
              <a:lnSpc>
                <a:spcPct val="115000"/>
              </a:lnSpc>
              <a:spcBef>
                <a:spcPts val="0"/>
              </a:spcBef>
              <a:spcAft>
                <a:spcPts val="0"/>
              </a:spcAft>
              <a:buClr>
                <a:schemeClr val="dk2"/>
              </a:buClr>
              <a:buSzPts val="1800"/>
              <a:buChar char="●"/>
              <a:defRPr sz="1400">
                <a:solidFill>
                  <a:schemeClr val="dk2"/>
                </a:solidFill>
              </a:defRPr>
            </a:lvl7pPr>
            <a:lvl8pPr marL="3657600" lvl="7" indent="-342900" algn="l" rtl="0">
              <a:lnSpc>
                <a:spcPct val="115000"/>
              </a:lnSpc>
              <a:spcBef>
                <a:spcPts val="0"/>
              </a:spcBef>
              <a:spcAft>
                <a:spcPts val="0"/>
              </a:spcAft>
              <a:buClr>
                <a:schemeClr val="dk2"/>
              </a:buClr>
              <a:buSzPts val="1800"/>
              <a:buChar char="○"/>
              <a:defRPr sz="1400">
                <a:solidFill>
                  <a:schemeClr val="dk2"/>
                </a:solidFill>
              </a:defRPr>
            </a:lvl8pPr>
            <a:lvl9pPr marL="4114800" lvl="8" indent="-342900" algn="l" rtl="0">
              <a:lnSpc>
                <a:spcPct val="115000"/>
              </a:lnSpc>
              <a:spcBef>
                <a:spcPts val="0"/>
              </a:spcBef>
              <a:spcAft>
                <a:spcPts val="0"/>
              </a:spcAft>
              <a:buClr>
                <a:schemeClr val="dk2"/>
              </a:buClr>
              <a:buSzPts val="1800"/>
              <a:buChar char="■"/>
              <a:defRPr sz="1400">
                <a:solidFill>
                  <a:schemeClr val="dk2"/>
                </a:solidFill>
              </a:defRPr>
            </a:lvl9pPr>
          </a:lstStyle>
          <a:p>
            <a:endParaRPr/>
          </a:p>
        </p:txBody>
      </p:sp>
      <p:sp>
        <p:nvSpPr>
          <p:cNvPr id="91" name="Google Shape;91;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92"/>
        <p:cNvGrpSpPr/>
        <p:nvPr/>
      </p:nvGrpSpPr>
      <p:grpSpPr>
        <a:xfrm>
          <a:off x="0" y="0"/>
          <a:ext cx="0" cy="0"/>
          <a:chOff x="0" y="0"/>
          <a:chExt cx="0" cy="0"/>
        </a:xfrm>
      </p:grpSpPr>
      <p:sp>
        <p:nvSpPr>
          <p:cNvPr id="93" name="Google Shape;93;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000"/>
              <a:buNone/>
              <a:defRPr sz="3000">
                <a:solidFill>
                  <a:srgbClr val="4D4A56"/>
                </a:solidFill>
              </a:defRPr>
            </a:lvl1pPr>
            <a:lvl2pPr lvl="1" algn="l" rtl="0">
              <a:lnSpc>
                <a:spcPct val="100000"/>
              </a:lnSpc>
              <a:spcBef>
                <a:spcPts val="0"/>
              </a:spcBef>
              <a:spcAft>
                <a:spcPts val="0"/>
              </a:spcAft>
              <a:buClr>
                <a:schemeClr val="dk1"/>
              </a:buClr>
              <a:buSzPts val="3000"/>
              <a:buNone/>
              <a:defRPr sz="3000">
                <a:solidFill>
                  <a:srgbClr val="4D4A56"/>
                </a:solidFill>
              </a:defRPr>
            </a:lvl2pPr>
            <a:lvl3pPr lvl="2" algn="l" rtl="0">
              <a:lnSpc>
                <a:spcPct val="100000"/>
              </a:lnSpc>
              <a:spcBef>
                <a:spcPts val="0"/>
              </a:spcBef>
              <a:spcAft>
                <a:spcPts val="0"/>
              </a:spcAft>
              <a:buClr>
                <a:schemeClr val="dk1"/>
              </a:buClr>
              <a:buSzPts val="3000"/>
              <a:buNone/>
              <a:defRPr sz="3000">
                <a:solidFill>
                  <a:srgbClr val="4D4A56"/>
                </a:solidFill>
              </a:defRPr>
            </a:lvl3pPr>
            <a:lvl4pPr lvl="3" algn="l" rtl="0">
              <a:lnSpc>
                <a:spcPct val="100000"/>
              </a:lnSpc>
              <a:spcBef>
                <a:spcPts val="0"/>
              </a:spcBef>
              <a:spcAft>
                <a:spcPts val="0"/>
              </a:spcAft>
              <a:buClr>
                <a:schemeClr val="dk1"/>
              </a:buClr>
              <a:buSzPts val="3000"/>
              <a:buNone/>
              <a:defRPr sz="3000">
                <a:solidFill>
                  <a:srgbClr val="4D4A56"/>
                </a:solidFill>
              </a:defRPr>
            </a:lvl4pPr>
            <a:lvl5pPr lvl="4" algn="l" rtl="0">
              <a:lnSpc>
                <a:spcPct val="100000"/>
              </a:lnSpc>
              <a:spcBef>
                <a:spcPts val="0"/>
              </a:spcBef>
              <a:spcAft>
                <a:spcPts val="0"/>
              </a:spcAft>
              <a:buClr>
                <a:schemeClr val="dk1"/>
              </a:buClr>
              <a:buSzPts val="3000"/>
              <a:buNone/>
              <a:defRPr sz="3000">
                <a:solidFill>
                  <a:srgbClr val="4D4A56"/>
                </a:solidFill>
              </a:defRPr>
            </a:lvl5pPr>
            <a:lvl6pPr lvl="5" algn="l" rtl="0">
              <a:lnSpc>
                <a:spcPct val="100000"/>
              </a:lnSpc>
              <a:spcBef>
                <a:spcPts val="0"/>
              </a:spcBef>
              <a:spcAft>
                <a:spcPts val="0"/>
              </a:spcAft>
              <a:buClr>
                <a:schemeClr val="dk1"/>
              </a:buClr>
              <a:buSzPts val="3000"/>
              <a:buNone/>
              <a:defRPr sz="3000">
                <a:solidFill>
                  <a:srgbClr val="4D4A56"/>
                </a:solidFill>
              </a:defRPr>
            </a:lvl6pPr>
            <a:lvl7pPr lvl="6" algn="l" rtl="0">
              <a:lnSpc>
                <a:spcPct val="100000"/>
              </a:lnSpc>
              <a:spcBef>
                <a:spcPts val="0"/>
              </a:spcBef>
              <a:spcAft>
                <a:spcPts val="0"/>
              </a:spcAft>
              <a:buClr>
                <a:schemeClr val="dk1"/>
              </a:buClr>
              <a:buSzPts val="3000"/>
              <a:buNone/>
              <a:defRPr sz="3000">
                <a:solidFill>
                  <a:srgbClr val="4D4A56"/>
                </a:solidFill>
              </a:defRPr>
            </a:lvl7pPr>
            <a:lvl8pPr lvl="7" algn="l" rtl="0">
              <a:lnSpc>
                <a:spcPct val="100000"/>
              </a:lnSpc>
              <a:spcBef>
                <a:spcPts val="0"/>
              </a:spcBef>
              <a:spcAft>
                <a:spcPts val="0"/>
              </a:spcAft>
              <a:buClr>
                <a:schemeClr val="dk1"/>
              </a:buClr>
              <a:buSzPts val="3000"/>
              <a:buNone/>
              <a:defRPr sz="3000">
                <a:solidFill>
                  <a:srgbClr val="4D4A56"/>
                </a:solidFill>
              </a:defRPr>
            </a:lvl8pPr>
            <a:lvl9pPr lvl="8" algn="l" rtl="0">
              <a:lnSpc>
                <a:spcPct val="100000"/>
              </a:lnSpc>
              <a:spcBef>
                <a:spcPts val="0"/>
              </a:spcBef>
              <a:spcAft>
                <a:spcPts val="0"/>
              </a:spcAft>
              <a:buClr>
                <a:schemeClr val="dk1"/>
              </a:buClr>
              <a:buSzPts val="3000"/>
              <a:buNone/>
              <a:defRPr sz="3000">
                <a:solidFill>
                  <a:srgbClr val="4D4A56"/>
                </a:solidFill>
              </a:defRPr>
            </a:lvl9pPr>
          </a:lstStyle>
          <a:p>
            <a:endParaRPr/>
          </a:p>
        </p:txBody>
      </p:sp>
      <p:sp>
        <p:nvSpPr>
          <p:cNvPr id="95" name="Google Shape;95;p17"/>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lstStyle>
            <a:lvl1pPr marL="457200" lvl="0" indent="-330200" algn="l" rtl="0">
              <a:lnSpc>
                <a:spcPct val="115000"/>
              </a:lnSpc>
              <a:spcBef>
                <a:spcPts val="600"/>
              </a:spcBef>
              <a:spcAft>
                <a:spcPts val="0"/>
              </a:spcAft>
              <a:buClr>
                <a:schemeClr val="dk2"/>
              </a:buClr>
              <a:buSzPts val="1600"/>
              <a:buChar char="▹"/>
              <a:defRPr sz="1600">
                <a:solidFill>
                  <a:schemeClr val="dk2"/>
                </a:solidFill>
              </a:defRPr>
            </a:lvl1pPr>
            <a:lvl2pPr marL="914400" lvl="1" indent="-381000" algn="l" rtl="0">
              <a:lnSpc>
                <a:spcPct val="115000"/>
              </a:lnSpc>
              <a:spcBef>
                <a:spcPts val="0"/>
              </a:spcBef>
              <a:spcAft>
                <a:spcPts val="0"/>
              </a:spcAft>
              <a:buClr>
                <a:schemeClr val="dk2"/>
              </a:buClr>
              <a:buSzPts val="2400"/>
              <a:buChar char="▸"/>
              <a:defRPr sz="1400">
                <a:solidFill>
                  <a:schemeClr val="dk2"/>
                </a:solidFill>
              </a:defRPr>
            </a:lvl2pPr>
            <a:lvl3pPr marL="1371600" lvl="2" indent="-381000" algn="l" rtl="0">
              <a:lnSpc>
                <a:spcPct val="115000"/>
              </a:lnSpc>
              <a:spcBef>
                <a:spcPts val="0"/>
              </a:spcBef>
              <a:spcAft>
                <a:spcPts val="0"/>
              </a:spcAft>
              <a:buClr>
                <a:schemeClr val="dk2"/>
              </a:buClr>
              <a:buSzPts val="2400"/>
              <a:buChar char="◦"/>
              <a:defRPr sz="1400">
                <a:solidFill>
                  <a:schemeClr val="dk2"/>
                </a:solidFill>
              </a:defRPr>
            </a:lvl3pPr>
            <a:lvl4pPr marL="1828800" lvl="3" indent="-342900" algn="l" rtl="0">
              <a:lnSpc>
                <a:spcPct val="115000"/>
              </a:lnSpc>
              <a:spcBef>
                <a:spcPts val="0"/>
              </a:spcBef>
              <a:spcAft>
                <a:spcPts val="0"/>
              </a:spcAft>
              <a:buClr>
                <a:schemeClr val="dk2"/>
              </a:buClr>
              <a:buSzPts val="1800"/>
              <a:buChar char="●"/>
              <a:defRPr sz="1400">
                <a:solidFill>
                  <a:schemeClr val="dk2"/>
                </a:solidFill>
              </a:defRPr>
            </a:lvl4pPr>
            <a:lvl5pPr marL="2286000" lvl="4" indent="-342900" algn="l" rtl="0">
              <a:lnSpc>
                <a:spcPct val="115000"/>
              </a:lnSpc>
              <a:spcBef>
                <a:spcPts val="0"/>
              </a:spcBef>
              <a:spcAft>
                <a:spcPts val="0"/>
              </a:spcAft>
              <a:buClr>
                <a:schemeClr val="dk2"/>
              </a:buClr>
              <a:buSzPts val="1800"/>
              <a:buChar char="○"/>
              <a:defRPr sz="1400">
                <a:solidFill>
                  <a:schemeClr val="dk2"/>
                </a:solidFill>
              </a:defRPr>
            </a:lvl5pPr>
            <a:lvl6pPr marL="2743200" lvl="5" indent="-342900" algn="l" rtl="0">
              <a:lnSpc>
                <a:spcPct val="115000"/>
              </a:lnSpc>
              <a:spcBef>
                <a:spcPts val="0"/>
              </a:spcBef>
              <a:spcAft>
                <a:spcPts val="0"/>
              </a:spcAft>
              <a:buClr>
                <a:schemeClr val="dk2"/>
              </a:buClr>
              <a:buSzPts val="1800"/>
              <a:buChar char="■"/>
              <a:defRPr sz="1400">
                <a:solidFill>
                  <a:schemeClr val="dk2"/>
                </a:solidFill>
              </a:defRPr>
            </a:lvl6pPr>
            <a:lvl7pPr marL="3200400" lvl="6" indent="-342900" algn="l" rtl="0">
              <a:lnSpc>
                <a:spcPct val="115000"/>
              </a:lnSpc>
              <a:spcBef>
                <a:spcPts val="0"/>
              </a:spcBef>
              <a:spcAft>
                <a:spcPts val="0"/>
              </a:spcAft>
              <a:buClr>
                <a:schemeClr val="dk2"/>
              </a:buClr>
              <a:buSzPts val="1800"/>
              <a:buChar char="●"/>
              <a:defRPr sz="1400">
                <a:solidFill>
                  <a:schemeClr val="dk2"/>
                </a:solidFill>
              </a:defRPr>
            </a:lvl7pPr>
            <a:lvl8pPr marL="3657600" lvl="7" indent="-342900" algn="l" rtl="0">
              <a:lnSpc>
                <a:spcPct val="115000"/>
              </a:lnSpc>
              <a:spcBef>
                <a:spcPts val="0"/>
              </a:spcBef>
              <a:spcAft>
                <a:spcPts val="0"/>
              </a:spcAft>
              <a:buClr>
                <a:schemeClr val="dk2"/>
              </a:buClr>
              <a:buSzPts val="1800"/>
              <a:buChar char="○"/>
              <a:defRPr sz="1400">
                <a:solidFill>
                  <a:schemeClr val="dk2"/>
                </a:solidFill>
              </a:defRPr>
            </a:lvl8pPr>
            <a:lvl9pPr marL="4114800" lvl="8" indent="-342900" algn="l" rtl="0">
              <a:lnSpc>
                <a:spcPct val="115000"/>
              </a:lnSpc>
              <a:spcBef>
                <a:spcPts val="0"/>
              </a:spcBef>
              <a:spcAft>
                <a:spcPts val="0"/>
              </a:spcAft>
              <a:buClr>
                <a:schemeClr val="dk2"/>
              </a:buClr>
              <a:buSzPts val="1800"/>
              <a:buChar char="■"/>
              <a:defRPr sz="1400">
                <a:solidFill>
                  <a:schemeClr val="dk2"/>
                </a:solidFill>
              </a:defRPr>
            </a:lvl9pPr>
          </a:lstStyle>
          <a:p>
            <a:endParaRPr/>
          </a:p>
        </p:txBody>
      </p:sp>
      <p:sp>
        <p:nvSpPr>
          <p:cNvPr id="96" name="Google Shape;96;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97"/>
        <p:cNvGrpSpPr/>
        <p:nvPr/>
      </p:nvGrpSpPr>
      <p:grpSpPr>
        <a:xfrm>
          <a:off x="0" y="0"/>
          <a:ext cx="0" cy="0"/>
          <a:chOff x="0" y="0"/>
          <a:chExt cx="0" cy="0"/>
        </a:xfrm>
      </p:grpSpPr>
      <p:sp>
        <p:nvSpPr>
          <p:cNvPr id="98" name="Google Shape;98;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306850" y="316750"/>
            <a:ext cx="6020400" cy="4515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4">
  <p:cSld name="AUTOLAYOUT_4">
    <p:bg>
      <p:bgPr>
        <a:solidFill>
          <a:srgbClr val="FFFFFF"/>
        </a:solidFill>
        <a:effectLst/>
      </p:bgPr>
    </p:bg>
    <p:spTree>
      <p:nvGrpSpPr>
        <p:cNvPr id="1" name="Shape 101"/>
        <p:cNvGrpSpPr/>
        <p:nvPr/>
      </p:nvGrpSpPr>
      <p:grpSpPr>
        <a:xfrm>
          <a:off x="0" y="0"/>
          <a:ext cx="0" cy="0"/>
          <a:chOff x="0" y="0"/>
          <a:chExt cx="0" cy="0"/>
        </a:xfrm>
      </p:grpSpPr>
      <p:sp>
        <p:nvSpPr>
          <p:cNvPr id="102" name="Google Shape;102;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5">
  <p:cSld name="AUTOLAYOUT_5">
    <p:bg>
      <p:bgPr>
        <a:solidFill>
          <a:srgbClr val="FFFFFF"/>
        </a:solidFill>
        <a:effectLst/>
      </p:bgPr>
    </p:bg>
    <p:spTree>
      <p:nvGrpSpPr>
        <p:cNvPr id="1" name="Shape 104"/>
        <p:cNvGrpSpPr/>
        <p:nvPr/>
      </p:nvGrpSpPr>
      <p:grpSpPr>
        <a:xfrm>
          <a:off x="0" y="0"/>
          <a:ext cx="0" cy="0"/>
          <a:chOff x="0" y="0"/>
          <a:chExt cx="0" cy="0"/>
        </a:xfrm>
      </p:grpSpPr>
      <p:sp>
        <p:nvSpPr>
          <p:cNvPr id="105" name="Google Shape;105;p20"/>
          <p:cNvSpPr/>
          <p:nvPr/>
        </p:nvSpPr>
        <p:spPr>
          <a:xfrm>
            <a:off x="0" y="0"/>
            <a:ext cx="9144000" cy="5143500"/>
          </a:xfrm>
          <a:prstGeom prst="rect">
            <a:avLst/>
          </a:prstGeom>
          <a:solidFill>
            <a:srgbClr val="EC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0"/>
          <p:cNvSpPr/>
          <p:nvPr/>
        </p:nvSpPr>
        <p:spPr>
          <a:xfrm rot="-5400000">
            <a:off x="4001650" y="900"/>
            <a:ext cx="5143500" cy="5141700"/>
          </a:xfrm>
          <a:prstGeom prst="rtTriangle">
            <a:avLst/>
          </a:prstGeom>
          <a:solidFill>
            <a:srgbClr val="FFFFFF">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0"/>
          <p:cNvSpPr txBox="1">
            <a:spLocks noGrp="1"/>
          </p:cNvSpPr>
          <p:nvPr>
            <p:ph type="title"/>
          </p:nvPr>
        </p:nvSpPr>
        <p:spPr>
          <a:xfrm>
            <a:off x="332325" y="1096874"/>
            <a:ext cx="4339200" cy="2949900"/>
          </a:xfrm>
          <a:prstGeom prst="rect">
            <a:avLst/>
          </a:prstGeom>
          <a:noFill/>
        </p:spPr>
        <p:txBody>
          <a:bodyPr spcFirstLastPara="1" wrap="square" lIns="91425" tIns="91425" rIns="91425" bIns="91425" anchor="ctr" anchorCtr="0"/>
          <a:lstStyle>
            <a:lvl1pPr lvl="0" algn="l" rtl="0">
              <a:lnSpc>
                <a:spcPct val="100000"/>
              </a:lnSpc>
              <a:spcBef>
                <a:spcPts val="0"/>
              </a:spcBef>
              <a:spcAft>
                <a:spcPts val="0"/>
              </a:spcAft>
              <a:buNone/>
              <a:defRPr sz="3600" b="1">
                <a:solidFill>
                  <a:srgbClr val="FFFFFF"/>
                </a:solidFill>
              </a:defRPr>
            </a:lvl1pPr>
            <a:lvl2pPr lvl="1" algn="l" rtl="0">
              <a:lnSpc>
                <a:spcPct val="100000"/>
              </a:lnSpc>
              <a:spcBef>
                <a:spcPts val="0"/>
              </a:spcBef>
              <a:spcAft>
                <a:spcPts val="0"/>
              </a:spcAft>
              <a:buNone/>
              <a:defRPr sz="3600" b="1">
                <a:solidFill>
                  <a:srgbClr val="FFFFFF"/>
                </a:solidFill>
              </a:defRPr>
            </a:lvl2pPr>
            <a:lvl3pPr lvl="2" algn="l" rtl="0">
              <a:lnSpc>
                <a:spcPct val="100000"/>
              </a:lnSpc>
              <a:spcBef>
                <a:spcPts val="0"/>
              </a:spcBef>
              <a:spcAft>
                <a:spcPts val="0"/>
              </a:spcAft>
              <a:buNone/>
              <a:defRPr sz="3600" b="1">
                <a:solidFill>
                  <a:srgbClr val="FFFFFF"/>
                </a:solidFill>
              </a:defRPr>
            </a:lvl3pPr>
            <a:lvl4pPr lvl="3" algn="l" rtl="0">
              <a:lnSpc>
                <a:spcPct val="100000"/>
              </a:lnSpc>
              <a:spcBef>
                <a:spcPts val="0"/>
              </a:spcBef>
              <a:spcAft>
                <a:spcPts val="0"/>
              </a:spcAft>
              <a:buNone/>
              <a:defRPr sz="3600" b="1">
                <a:solidFill>
                  <a:srgbClr val="FFFFFF"/>
                </a:solidFill>
              </a:defRPr>
            </a:lvl4pPr>
            <a:lvl5pPr lvl="4" algn="l" rtl="0">
              <a:lnSpc>
                <a:spcPct val="100000"/>
              </a:lnSpc>
              <a:spcBef>
                <a:spcPts val="0"/>
              </a:spcBef>
              <a:spcAft>
                <a:spcPts val="0"/>
              </a:spcAft>
              <a:buNone/>
              <a:defRPr sz="3600" b="1">
                <a:solidFill>
                  <a:srgbClr val="FFFFFF"/>
                </a:solidFill>
              </a:defRPr>
            </a:lvl5pPr>
            <a:lvl6pPr lvl="5" algn="l" rtl="0">
              <a:lnSpc>
                <a:spcPct val="100000"/>
              </a:lnSpc>
              <a:spcBef>
                <a:spcPts val="0"/>
              </a:spcBef>
              <a:spcAft>
                <a:spcPts val="0"/>
              </a:spcAft>
              <a:buNone/>
              <a:defRPr sz="3600" b="1">
                <a:solidFill>
                  <a:srgbClr val="FFFFFF"/>
                </a:solidFill>
              </a:defRPr>
            </a:lvl6pPr>
            <a:lvl7pPr lvl="6" algn="l" rtl="0">
              <a:lnSpc>
                <a:spcPct val="100000"/>
              </a:lnSpc>
              <a:spcBef>
                <a:spcPts val="0"/>
              </a:spcBef>
              <a:spcAft>
                <a:spcPts val="0"/>
              </a:spcAft>
              <a:buNone/>
              <a:defRPr sz="3600" b="1">
                <a:solidFill>
                  <a:srgbClr val="FFFFFF"/>
                </a:solidFill>
              </a:defRPr>
            </a:lvl7pPr>
            <a:lvl8pPr lvl="7" algn="l" rtl="0">
              <a:lnSpc>
                <a:spcPct val="100000"/>
              </a:lnSpc>
              <a:spcBef>
                <a:spcPts val="0"/>
              </a:spcBef>
              <a:spcAft>
                <a:spcPts val="0"/>
              </a:spcAft>
              <a:buNone/>
              <a:defRPr sz="3600" b="1">
                <a:solidFill>
                  <a:srgbClr val="FFFFFF"/>
                </a:solidFill>
              </a:defRPr>
            </a:lvl8pPr>
            <a:lvl9pPr lvl="8" algn="l" rtl="0">
              <a:lnSpc>
                <a:spcPct val="100000"/>
              </a:lnSpc>
              <a:spcBef>
                <a:spcPts val="0"/>
              </a:spcBef>
              <a:spcAft>
                <a:spcPts val="0"/>
              </a:spcAft>
              <a:buNone/>
              <a:defRPr sz="3600" b="1">
                <a:solidFill>
                  <a:srgbClr val="FFFFFF"/>
                </a:solidFill>
              </a:defRPr>
            </a:lvl9pPr>
          </a:lstStyle>
          <a:p>
            <a:endParaRPr/>
          </a:p>
        </p:txBody>
      </p:sp>
      <p:sp>
        <p:nvSpPr>
          <p:cNvPr id="108" name="Google Shape;108;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ECC1C8"/>
        </a:solidFill>
        <a:effectLst/>
      </p:bgPr>
    </p:bg>
    <p:spTree>
      <p:nvGrpSpPr>
        <p:cNvPr id="1" name="Shape 14"/>
        <p:cNvGrpSpPr/>
        <p:nvPr/>
      </p:nvGrpSpPr>
      <p:grpSpPr>
        <a:xfrm>
          <a:off x="0" y="0"/>
          <a:ext cx="0" cy="0"/>
          <a:chOff x="0" y="0"/>
          <a:chExt cx="0" cy="0"/>
        </a:xfrm>
      </p:grpSpPr>
      <p:pic>
        <p:nvPicPr>
          <p:cNvPr id="15" name="Google Shape;15;p3" descr="organic-02.png"/>
          <p:cNvPicPr preferRelativeResize="0"/>
          <p:nvPr/>
        </p:nvPicPr>
        <p:blipFill>
          <a:blip r:embed="rId2">
            <a:alphaModFix amt="24000"/>
          </a:blip>
          <a:stretch>
            <a:fillRect/>
          </a:stretch>
        </p:blipFill>
        <p:spPr>
          <a:xfrm>
            <a:off x="0" y="0"/>
            <a:ext cx="9144000" cy="5143500"/>
          </a:xfrm>
          <a:prstGeom prst="rect">
            <a:avLst/>
          </a:prstGeom>
          <a:noFill/>
          <a:ln>
            <a:noFill/>
          </a:ln>
        </p:spPr>
      </p:pic>
      <p:sp>
        <p:nvSpPr>
          <p:cNvPr id="16" name="Google Shape;16;p3"/>
          <p:cNvSpPr/>
          <p:nvPr/>
        </p:nvSpPr>
        <p:spPr>
          <a:xfrm>
            <a:off x="2022300" y="1003800"/>
            <a:ext cx="5099400" cy="3135900"/>
          </a:xfrm>
          <a:prstGeom prst="rect">
            <a:avLst/>
          </a:prstGeom>
          <a:solidFill>
            <a:schemeClr val="l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162050" y="756837"/>
            <a:ext cx="819900" cy="819900"/>
          </a:xfrm>
          <a:prstGeom prst="rect">
            <a:avLst/>
          </a:prstGeom>
          <a:solidFill>
            <a:srgbClr val="4D4A56"/>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2361000" y="1735750"/>
            <a:ext cx="4335000" cy="1159800"/>
          </a:xfrm>
          <a:prstGeom prst="rect">
            <a:avLst/>
          </a:prstGeom>
          <a:noFill/>
          <a:ln>
            <a:noFill/>
          </a:ln>
        </p:spPr>
        <p:txBody>
          <a:bodyPr spcFirstLastPara="1" wrap="square" lIns="91425" tIns="91425" rIns="91425" bIns="91425" anchor="b" anchorCtr="0"/>
          <a:lstStyle>
            <a:lvl1pPr lvl="0" algn="ctr" rtl="0">
              <a:spcBef>
                <a:spcPts val="0"/>
              </a:spcBef>
              <a:spcAft>
                <a:spcPts val="0"/>
              </a:spcAft>
              <a:buClr>
                <a:srgbClr val="444444"/>
              </a:buClr>
              <a:buSzPts val="3600"/>
              <a:buNone/>
              <a:defRPr sz="3600">
                <a:solidFill>
                  <a:srgbClr val="444444"/>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sp>
        <p:nvSpPr>
          <p:cNvPr id="19" name="Google Shape;19;p3"/>
          <p:cNvSpPr txBox="1">
            <a:spLocks noGrp="1"/>
          </p:cNvSpPr>
          <p:nvPr>
            <p:ph type="subTitle" idx="1"/>
          </p:nvPr>
        </p:nvSpPr>
        <p:spPr>
          <a:xfrm>
            <a:off x="2361075" y="2840050"/>
            <a:ext cx="4335000" cy="784800"/>
          </a:xfrm>
          <a:prstGeom prst="rect">
            <a:avLst/>
          </a:prstGeom>
        </p:spPr>
        <p:txBody>
          <a:bodyPr spcFirstLastPara="1" wrap="square" lIns="91425" tIns="91425" rIns="91425" bIns="91425" anchor="t" anchorCtr="0"/>
          <a:lstStyle>
            <a:lvl1pPr lvl="0" algn="ctr" rtl="0">
              <a:spcBef>
                <a:spcPts val="0"/>
              </a:spcBef>
              <a:spcAft>
                <a:spcPts val="0"/>
              </a:spcAft>
              <a:buClr>
                <a:srgbClr val="ECC1C8"/>
              </a:buClr>
              <a:buSzPts val="1800"/>
              <a:buNone/>
              <a:defRPr sz="1800">
                <a:solidFill>
                  <a:srgbClr val="ECC1C8"/>
                </a:solidFill>
              </a:defRPr>
            </a:lvl1pPr>
            <a:lvl2pPr lvl="1" algn="ctr" rtl="0">
              <a:spcBef>
                <a:spcPts val="0"/>
              </a:spcBef>
              <a:spcAft>
                <a:spcPts val="0"/>
              </a:spcAft>
              <a:buClr>
                <a:srgbClr val="ECC1C8"/>
              </a:buClr>
              <a:buSzPts val="1800"/>
              <a:buNone/>
              <a:defRPr sz="1800">
                <a:solidFill>
                  <a:srgbClr val="ECC1C8"/>
                </a:solidFill>
              </a:defRPr>
            </a:lvl2pPr>
            <a:lvl3pPr lvl="2" algn="ctr" rtl="0">
              <a:spcBef>
                <a:spcPts val="0"/>
              </a:spcBef>
              <a:spcAft>
                <a:spcPts val="0"/>
              </a:spcAft>
              <a:buClr>
                <a:srgbClr val="ECC1C8"/>
              </a:buClr>
              <a:buSzPts val="1800"/>
              <a:buNone/>
              <a:defRPr sz="1800">
                <a:solidFill>
                  <a:srgbClr val="ECC1C8"/>
                </a:solidFill>
              </a:defRPr>
            </a:lvl3pPr>
            <a:lvl4pPr lvl="3" algn="ctr" rtl="0">
              <a:spcBef>
                <a:spcPts val="0"/>
              </a:spcBef>
              <a:spcAft>
                <a:spcPts val="0"/>
              </a:spcAft>
              <a:buClr>
                <a:srgbClr val="ECC1C8"/>
              </a:buClr>
              <a:buSzPts val="1800"/>
              <a:buNone/>
              <a:defRPr>
                <a:solidFill>
                  <a:srgbClr val="ECC1C8"/>
                </a:solidFill>
              </a:defRPr>
            </a:lvl4pPr>
            <a:lvl5pPr lvl="4" algn="ctr" rtl="0">
              <a:spcBef>
                <a:spcPts val="0"/>
              </a:spcBef>
              <a:spcAft>
                <a:spcPts val="0"/>
              </a:spcAft>
              <a:buClr>
                <a:srgbClr val="ECC1C8"/>
              </a:buClr>
              <a:buSzPts val="1800"/>
              <a:buNone/>
              <a:defRPr>
                <a:solidFill>
                  <a:srgbClr val="ECC1C8"/>
                </a:solidFill>
              </a:defRPr>
            </a:lvl5pPr>
            <a:lvl6pPr lvl="5" algn="ctr" rtl="0">
              <a:spcBef>
                <a:spcPts val="0"/>
              </a:spcBef>
              <a:spcAft>
                <a:spcPts val="0"/>
              </a:spcAft>
              <a:buClr>
                <a:srgbClr val="ECC1C8"/>
              </a:buClr>
              <a:buSzPts val="1800"/>
              <a:buNone/>
              <a:defRPr>
                <a:solidFill>
                  <a:srgbClr val="ECC1C8"/>
                </a:solidFill>
              </a:defRPr>
            </a:lvl6pPr>
            <a:lvl7pPr lvl="6" algn="ctr" rtl="0">
              <a:spcBef>
                <a:spcPts val="0"/>
              </a:spcBef>
              <a:spcAft>
                <a:spcPts val="0"/>
              </a:spcAft>
              <a:buClr>
                <a:srgbClr val="ECC1C8"/>
              </a:buClr>
              <a:buSzPts val="1800"/>
              <a:buNone/>
              <a:defRPr>
                <a:solidFill>
                  <a:srgbClr val="ECC1C8"/>
                </a:solidFill>
              </a:defRPr>
            </a:lvl7pPr>
            <a:lvl8pPr lvl="7" algn="ctr" rtl="0">
              <a:spcBef>
                <a:spcPts val="0"/>
              </a:spcBef>
              <a:spcAft>
                <a:spcPts val="0"/>
              </a:spcAft>
              <a:buClr>
                <a:srgbClr val="ECC1C8"/>
              </a:buClr>
              <a:buSzPts val="1800"/>
              <a:buNone/>
              <a:defRPr>
                <a:solidFill>
                  <a:srgbClr val="ECC1C8"/>
                </a:solidFill>
              </a:defRPr>
            </a:lvl8pPr>
            <a:lvl9pPr lvl="8" algn="ctr" rtl="0">
              <a:spcBef>
                <a:spcPts val="0"/>
              </a:spcBef>
              <a:spcAft>
                <a:spcPts val="0"/>
              </a:spcAft>
              <a:buClr>
                <a:srgbClr val="ECC1C8"/>
              </a:buClr>
              <a:buSzPts val="1800"/>
              <a:buNone/>
              <a:defRPr>
                <a:solidFill>
                  <a:srgbClr val="ECC1C8"/>
                </a:solidFill>
              </a:defRPr>
            </a:lvl9pPr>
          </a:lstStyle>
          <a:p>
            <a:endParaRPr/>
          </a:p>
        </p:txBody>
      </p:sp>
      <p:sp>
        <p:nvSpPr>
          <p:cNvPr id="20" name="Google Shape;20;p3"/>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rtl="0">
              <a:buNone/>
              <a:defRPr>
                <a:solidFill>
                  <a:srgbClr val="4D4A56"/>
                </a:solidFill>
              </a:defRPr>
            </a:lvl1pPr>
            <a:lvl2pPr lvl="1" algn="ctr" rtl="0">
              <a:buNone/>
              <a:defRPr>
                <a:solidFill>
                  <a:srgbClr val="4D4A56"/>
                </a:solidFill>
              </a:defRPr>
            </a:lvl2pPr>
            <a:lvl3pPr lvl="2" algn="ctr" rtl="0">
              <a:buNone/>
              <a:defRPr>
                <a:solidFill>
                  <a:srgbClr val="4D4A56"/>
                </a:solidFill>
              </a:defRPr>
            </a:lvl3pPr>
            <a:lvl4pPr lvl="3" algn="ctr" rtl="0">
              <a:buNone/>
              <a:defRPr>
                <a:solidFill>
                  <a:srgbClr val="4D4A56"/>
                </a:solidFill>
              </a:defRPr>
            </a:lvl4pPr>
            <a:lvl5pPr lvl="4" algn="ctr" rtl="0">
              <a:buNone/>
              <a:defRPr>
                <a:solidFill>
                  <a:srgbClr val="4D4A56"/>
                </a:solidFill>
              </a:defRPr>
            </a:lvl5pPr>
            <a:lvl6pPr lvl="5" algn="ctr" rtl="0">
              <a:buNone/>
              <a:defRPr>
                <a:solidFill>
                  <a:srgbClr val="4D4A56"/>
                </a:solidFill>
              </a:defRPr>
            </a:lvl6pPr>
            <a:lvl7pPr lvl="6" algn="ctr" rtl="0">
              <a:buNone/>
              <a:defRPr>
                <a:solidFill>
                  <a:srgbClr val="4D4A56"/>
                </a:solidFill>
              </a:defRPr>
            </a:lvl7pPr>
            <a:lvl8pPr lvl="7" algn="ctr" rtl="0">
              <a:buNone/>
              <a:defRPr>
                <a:solidFill>
                  <a:srgbClr val="4D4A56"/>
                </a:solidFill>
              </a:defRPr>
            </a:lvl8pPr>
            <a:lvl9pPr lvl="8" algn="ctr" rtl="0">
              <a:buNone/>
              <a:defRPr>
                <a:solidFill>
                  <a:srgbClr val="4D4A56"/>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7">
  <p:cSld name="AUTOLAYOUT_9">
    <p:bg>
      <p:bgPr>
        <a:solidFill>
          <a:srgbClr val="FFFFFF"/>
        </a:solidFill>
        <a:effectLst/>
      </p:bgPr>
    </p:bg>
    <p:spTree>
      <p:nvGrpSpPr>
        <p:cNvPr id="1" name="Shape 109"/>
        <p:cNvGrpSpPr/>
        <p:nvPr/>
      </p:nvGrpSpPr>
      <p:grpSpPr>
        <a:xfrm>
          <a:off x="0" y="0"/>
          <a:ext cx="0" cy="0"/>
          <a:chOff x="0" y="0"/>
          <a:chExt cx="0" cy="0"/>
        </a:xfrm>
      </p:grpSpPr>
      <p:sp>
        <p:nvSpPr>
          <p:cNvPr id="110" name="Google Shape;110;p2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1"/>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000"/>
              <a:buNone/>
              <a:defRPr sz="3000">
                <a:solidFill>
                  <a:schemeClr val="dk1"/>
                </a:solidFill>
              </a:defRPr>
            </a:lvl1pPr>
            <a:lvl2pPr lvl="1" algn="l" rtl="0">
              <a:lnSpc>
                <a:spcPct val="100000"/>
              </a:lnSpc>
              <a:spcBef>
                <a:spcPts val="0"/>
              </a:spcBef>
              <a:spcAft>
                <a:spcPts val="0"/>
              </a:spcAft>
              <a:buClr>
                <a:schemeClr val="dk1"/>
              </a:buClr>
              <a:buSzPts val="3000"/>
              <a:buNone/>
              <a:defRPr sz="3000">
                <a:solidFill>
                  <a:schemeClr val="dk1"/>
                </a:solidFill>
              </a:defRPr>
            </a:lvl2pPr>
            <a:lvl3pPr lvl="2" algn="l" rtl="0">
              <a:lnSpc>
                <a:spcPct val="100000"/>
              </a:lnSpc>
              <a:spcBef>
                <a:spcPts val="0"/>
              </a:spcBef>
              <a:spcAft>
                <a:spcPts val="0"/>
              </a:spcAft>
              <a:buClr>
                <a:schemeClr val="dk1"/>
              </a:buClr>
              <a:buSzPts val="3000"/>
              <a:buNone/>
              <a:defRPr sz="3000">
                <a:solidFill>
                  <a:schemeClr val="dk1"/>
                </a:solidFill>
              </a:defRPr>
            </a:lvl3pPr>
            <a:lvl4pPr lvl="3" algn="l" rtl="0">
              <a:lnSpc>
                <a:spcPct val="100000"/>
              </a:lnSpc>
              <a:spcBef>
                <a:spcPts val="0"/>
              </a:spcBef>
              <a:spcAft>
                <a:spcPts val="0"/>
              </a:spcAft>
              <a:buClr>
                <a:schemeClr val="dk1"/>
              </a:buClr>
              <a:buSzPts val="3000"/>
              <a:buNone/>
              <a:defRPr sz="3000">
                <a:solidFill>
                  <a:schemeClr val="dk1"/>
                </a:solidFill>
              </a:defRPr>
            </a:lvl4pPr>
            <a:lvl5pPr lvl="4" algn="l" rtl="0">
              <a:lnSpc>
                <a:spcPct val="100000"/>
              </a:lnSpc>
              <a:spcBef>
                <a:spcPts val="0"/>
              </a:spcBef>
              <a:spcAft>
                <a:spcPts val="0"/>
              </a:spcAft>
              <a:buClr>
                <a:schemeClr val="dk1"/>
              </a:buClr>
              <a:buSzPts val="3000"/>
              <a:buNone/>
              <a:defRPr sz="3000">
                <a:solidFill>
                  <a:schemeClr val="dk1"/>
                </a:solidFill>
              </a:defRPr>
            </a:lvl5pPr>
            <a:lvl6pPr lvl="5" algn="l" rtl="0">
              <a:lnSpc>
                <a:spcPct val="100000"/>
              </a:lnSpc>
              <a:spcBef>
                <a:spcPts val="0"/>
              </a:spcBef>
              <a:spcAft>
                <a:spcPts val="0"/>
              </a:spcAft>
              <a:buClr>
                <a:schemeClr val="dk1"/>
              </a:buClr>
              <a:buSzPts val="3000"/>
              <a:buNone/>
              <a:defRPr sz="3000">
                <a:solidFill>
                  <a:schemeClr val="dk1"/>
                </a:solidFill>
              </a:defRPr>
            </a:lvl6pPr>
            <a:lvl7pPr lvl="6" algn="l" rtl="0">
              <a:lnSpc>
                <a:spcPct val="100000"/>
              </a:lnSpc>
              <a:spcBef>
                <a:spcPts val="0"/>
              </a:spcBef>
              <a:spcAft>
                <a:spcPts val="0"/>
              </a:spcAft>
              <a:buClr>
                <a:schemeClr val="dk1"/>
              </a:buClr>
              <a:buSzPts val="3000"/>
              <a:buNone/>
              <a:defRPr sz="3000">
                <a:solidFill>
                  <a:schemeClr val="dk1"/>
                </a:solidFill>
              </a:defRPr>
            </a:lvl7pPr>
            <a:lvl8pPr lvl="7" algn="l" rtl="0">
              <a:lnSpc>
                <a:spcPct val="100000"/>
              </a:lnSpc>
              <a:spcBef>
                <a:spcPts val="0"/>
              </a:spcBef>
              <a:spcAft>
                <a:spcPts val="0"/>
              </a:spcAft>
              <a:buClr>
                <a:schemeClr val="dk1"/>
              </a:buClr>
              <a:buSzPts val="3000"/>
              <a:buNone/>
              <a:defRPr sz="3000">
                <a:solidFill>
                  <a:schemeClr val="dk1"/>
                </a:solidFill>
              </a:defRPr>
            </a:lvl8pPr>
            <a:lvl9pPr lvl="8" algn="l" rtl="0">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112" name="Google Shape;112;p21"/>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lstStyle>
            <a:lvl1pPr marL="457200" lvl="0" indent="-330200" algn="l" rtl="0">
              <a:lnSpc>
                <a:spcPct val="115000"/>
              </a:lnSpc>
              <a:spcBef>
                <a:spcPts val="600"/>
              </a:spcBef>
              <a:spcAft>
                <a:spcPts val="0"/>
              </a:spcAft>
              <a:buClr>
                <a:schemeClr val="dk2"/>
              </a:buClr>
              <a:buSzPts val="1600"/>
              <a:buChar char="▹"/>
              <a:defRPr sz="1600">
                <a:solidFill>
                  <a:schemeClr val="dk2"/>
                </a:solidFill>
              </a:defRPr>
            </a:lvl1pPr>
            <a:lvl2pPr marL="914400" lvl="1" indent="-381000" algn="l" rtl="0">
              <a:lnSpc>
                <a:spcPct val="115000"/>
              </a:lnSpc>
              <a:spcBef>
                <a:spcPts val="0"/>
              </a:spcBef>
              <a:spcAft>
                <a:spcPts val="0"/>
              </a:spcAft>
              <a:buClr>
                <a:schemeClr val="dk2"/>
              </a:buClr>
              <a:buSzPts val="2400"/>
              <a:buChar char="▸"/>
              <a:defRPr sz="1400">
                <a:solidFill>
                  <a:schemeClr val="dk2"/>
                </a:solidFill>
              </a:defRPr>
            </a:lvl2pPr>
            <a:lvl3pPr marL="1371600" lvl="2" indent="-381000" algn="l" rtl="0">
              <a:lnSpc>
                <a:spcPct val="115000"/>
              </a:lnSpc>
              <a:spcBef>
                <a:spcPts val="0"/>
              </a:spcBef>
              <a:spcAft>
                <a:spcPts val="0"/>
              </a:spcAft>
              <a:buClr>
                <a:schemeClr val="dk2"/>
              </a:buClr>
              <a:buSzPts val="2400"/>
              <a:buChar char="◦"/>
              <a:defRPr sz="1400">
                <a:solidFill>
                  <a:schemeClr val="dk2"/>
                </a:solidFill>
              </a:defRPr>
            </a:lvl3pPr>
            <a:lvl4pPr marL="1828800" lvl="3" indent="-342900" algn="l" rtl="0">
              <a:lnSpc>
                <a:spcPct val="115000"/>
              </a:lnSpc>
              <a:spcBef>
                <a:spcPts val="0"/>
              </a:spcBef>
              <a:spcAft>
                <a:spcPts val="0"/>
              </a:spcAft>
              <a:buClr>
                <a:schemeClr val="dk2"/>
              </a:buClr>
              <a:buSzPts val="1800"/>
              <a:buChar char="●"/>
              <a:defRPr sz="1400">
                <a:solidFill>
                  <a:schemeClr val="dk2"/>
                </a:solidFill>
              </a:defRPr>
            </a:lvl4pPr>
            <a:lvl5pPr marL="2286000" lvl="4" indent="-342900" algn="l" rtl="0">
              <a:lnSpc>
                <a:spcPct val="115000"/>
              </a:lnSpc>
              <a:spcBef>
                <a:spcPts val="0"/>
              </a:spcBef>
              <a:spcAft>
                <a:spcPts val="0"/>
              </a:spcAft>
              <a:buClr>
                <a:schemeClr val="dk2"/>
              </a:buClr>
              <a:buSzPts val="1800"/>
              <a:buChar char="○"/>
              <a:defRPr sz="1400">
                <a:solidFill>
                  <a:schemeClr val="dk2"/>
                </a:solidFill>
              </a:defRPr>
            </a:lvl5pPr>
            <a:lvl6pPr marL="2743200" lvl="5" indent="-342900" algn="l" rtl="0">
              <a:lnSpc>
                <a:spcPct val="115000"/>
              </a:lnSpc>
              <a:spcBef>
                <a:spcPts val="0"/>
              </a:spcBef>
              <a:spcAft>
                <a:spcPts val="0"/>
              </a:spcAft>
              <a:buClr>
                <a:schemeClr val="dk2"/>
              </a:buClr>
              <a:buSzPts val="1800"/>
              <a:buChar char="■"/>
              <a:defRPr sz="1400">
                <a:solidFill>
                  <a:schemeClr val="dk2"/>
                </a:solidFill>
              </a:defRPr>
            </a:lvl6pPr>
            <a:lvl7pPr marL="3200400" lvl="6" indent="-342900" algn="l" rtl="0">
              <a:lnSpc>
                <a:spcPct val="115000"/>
              </a:lnSpc>
              <a:spcBef>
                <a:spcPts val="0"/>
              </a:spcBef>
              <a:spcAft>
                <a:spcPts val="0"/>
              </a:spcAft>
              <a:buClr>
                <a:schemeClr val="dk2"/>
              </a:buClr>
              <a:buSzPts val="1800"/>
              <a:buChar char="●"/>
              <a:defRPr sz="1400">
                <a:solidFill>
                  <a:schemeClr val="dk2"/>
                </a:solidFill>
              </a:defRPr>
            </a:lvl7pPr>
            <a:lvl8pPr marL="3657600" lvl="7" indent="-342900" algn="l" rtl="0">
              <a:lnSpc>
                <a:spcPct val="115000"/>
              </a:lnSpc>
              <a:spcBef>
                <a:spcPts val="0"/>
              </a:spcBef>
              <a:spcAft>
                <a:spcPts val="0"/>
              </a:spcAft>
              <a:buClr>
                <a:schemeClr val="dk2"/>
              </a:buClr>
              <a:buSzPts val="1800"/>
              <a:buChar char="○"/>
              <a:defRPr sz="1400">
                <a:solidFill>
                  <a:schemeClr val="dk2"/>
                </a:solidFill>
              </a:defRPr>
            </a:lvl8pPr>
            <a:lvl9pPr marL="4114800" lvl="8" indent="-342900" algn="l" rtl="0">
              <a:lnSpc>
                <a:spcPct val="115000"/>
              </a:lnSpc>
              <a:spcBef>
                <a:spcPts val="0"/>
              </a:spcBef>
              <a:spcAft>
                <a:spcPts val="0"/>
              </a:spcAft>
              <a:buClr>
                <a:schemeClr val="dk2"/>
              </a:buClr>
              <a:buSzPts val="1800"/>
              <a:buChar char="■"/>
              <a:defRPr sz="1400">
                <a:solidFill>
                  <a:schemeClr val="dk2"/>
                </a:solidFill>
              </a:defRPr>
            </a:lvl9pPr>
          </a:lstStyle>
          <a:p>
            <a:endParaRPr/>
          </a:p>
        </p:txBody>
      </p:sp>
      <p:sp>
        <p:nvSpPr>
          <p:cNvPr id="113" name="Google Shape;113;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9">
  <p:cSld name="AUTOLAYOUT_10">
    <p:bg>
      <p:bgPr>
        <a:solidFill>
          <a:srgbClr val="FFFFFF"/>
        </a:solidFill>
        <a:effectLst/>
      </p:bgPr>
    </p:bg>
    <p:spTree>
      <p:nvGrpSpPr>
        <p:cNvPr id="1" name="Shape 114"/>
        <p:cNvGrpSpPr/>
        <p:nvPr/>
      </p:nvGrpSpPr>
      <p:grpSpPr>
        <a:xfrm>
          <a:off x="0" y="0"/>
          <a:ext cx="0" cy="0"/>
          <a:chOff x="0" y="0"/>
          <a:chExt cx="0" cy="0"/>
        </a:xfrm>
      </p:grpSpPr>
      <p:sp>
        <p:nvSpPr>
          <p:cNvPr id="115" name="Google Shape;115;p2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p:nvPr/>
        </p:nvSpPr>
        <p:spPr>
          <a:xfrm>
            <a:off x="4308425" y="308000"/>
            <a:ext cx="4527600" cy="4511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2">
  <p:cSld name="AUTOLAYOUT_14">
    <p:bg>
      <p:bgPr>
        <a:solidFill>
          <a:srgbClr val="FFFFFF"/>
        </a:solidFill>
        <a:effectLst/>
      </p:bgPr>
    </p:bg>
    <p:spTree>
      <p:nvGrpSpPr>
        <p:cNvPr id="1" name="Shape 118"/>
        <p:cNvGrpSpPr/>
        <p:nvPr/>
      </p:nvGrpSpPr>
      <p:grpSpPr>
        <a:xfrm>
          <a:off x="0" y="0"/>
          <a:ext cx="0" cy="0"/>
          <a:chOff x="0" y="0"/>
          <a:chExt cx="0" cy="0"/>
        </a:xfrm>
      </p:grpSpPr>
      <p:sp>
        <p:nvSpPr>
          <p:cNvPr id="119" name="Google Shape;119;p2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p:nvPr/>
        </p:nvSpPr>
        <p:spPr>
          <a:xfrm>
            <a:off x="0" y="1714500"/>
            <a:ext cx="9144000" cy="3429000"/>
          </a:xfrm>
          <a:prstGeom prst="rect">
            <a:avLst/>
          </a:prstGeom>
          <a:solidFill>
            <a:srgbClr val="EC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p:nvPr/>
        </p:nvSpPr>
        <p:spPr>
          <a:xfrm>
            <a:off x="6781950" y="1912100"/>
            <a:ext cx="1914000" cy="350700"/>
          </a:xfrm>
          <a:prstGeom prst="rect">
            <a:avLst/>
          </a:prstGeom>
          <a:solidFill>
            <a:srgbClr val="FFEBE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3"/>
          <p:cNvSpPr/>
          <p:nvPr/>
        </p:nvSpPr>
        <p:spPr>
          <a:xfrm>
            <a:off x="4626100" y="1912100"/>
            <a:ext cx="1914000" cy="350700"/>
          </a:xfrm>
          <a:prstGeom prst="rect">
            <a:avLst/>
          </a:prstGeom>
          <a:solidFill>
            <a:srgbClr val="FFEBE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3"/>
          <p:cNvSpPr/>
          <p:nvPr/>
        </p:nvSpPr>
        <p:spPr>
          <a:xfrm>
            <a:off x="2470258" y="1912100"/>
            <a:ext cx="1914000" cy="350700"/>
          </a:xfrm>
          <a:prstGeom prst="rect">
            <a:avLst/>
          </a:prstGeom>
          <a:solidFill>
            <a:srgbClr val="FFEBE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3"/>
          <p:cNvSpPr/>
          <p:nvPr/>
        </p:nvSpPr>
        <p:spPr>
          <a:xfrm>
            <a:off x="304800" y="1912100"/>
            <a:ext cx="1914000" cy="350700"/>
          </a:xfrm>
          <a:prstGeom prst="rect">
            <a:avLst/>
          </a:prstGeom>
          <a:solidFill>
            <a:srgbClr val="FFEBE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txBox="1"/>
          <p:nvPr/>
        </p:nvSpPr>
        <p:spPr>
          <a:xfrm>
            <a:off x="381000" y="1971200"/>
            <a:ext cx="259500" cy="232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400">
                <a:solidFill>
                  <a:srgbClr val="434343"/>
                </a:solidFill>
              </a:rPr>
              <a:t>1</a:t>
            </a:r>
            <a:endParaRPr sz="1400">
              <a:solidFill>
                <a:srgbClr val="434343"/>
              </a:solidFill>
            </a:endParaRPr>
          </a:p>
        </p:txBody>
      </p:sp>
      <p:sp>
        <p:nvSpPr>
          <p:cNvPr id="126" name="Google Shape;126;p23"/>
          <p:cNvSpPr txBox="1"/>
          <p:nvPr/>
        </p:nvSpPr>
        <p:spPr>
          <a:xfrm>
            <a:off x="2541660" y="1971200"/>
            <a:ext cx="259500" cy="232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400">
                <a:solidFill>
                  <a:srgbClr val="434343"/>
                </a:solidFill>
              </a:rPr>
              <a:t>2</a:t>
            </a:r>
            <a:endParaRPr sz="1400">
              <a:solidFill>
                <a:srgbClr val="434343"/>
              </a:solidFill>
            </a:endParaRPr>
          </a:p>
        </p:txBody>
      </p:sp>
      <p:sp>
        <p:nvSpPr>
          <p:cNvPr id="127" name="Google Shape;127;p23"/>
          <p:cNvSpPr txBox="1"/>
          <p:nvPr/>
        </p:nvSpPr>
        <p:spPr>
          <a:xfrm>
            <a:off x="4699910" y="1971200"/>
            <a:ext cx="259500" cy="232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400">
                <a:solidFill>
                  <a:srgbClr val="434343"/>
                </a:solidFill>
              </a:rPr>
              <a:t>3</a:t>
            </a:r>
            <a:endParaRPr sz="1400">
              <a:solidFill>
                <a:srgbClr val="434343"/>
              </a:solidFill>
            </a:endParaRPr>
          </a:p>
        </p:txBody>
      </p:sp>
      <p:sp>
        <p:nvSpPr>
          <p:cNvPr id="128" name="Google Shape;128;p23"/>
          <p:cNvSpPr txBox="1"/>
          <p:nvPr/>
        </p:nvSpPr>
        <p:spPr>
          <a:xfrm>
            <a:off x="6858160" y="1971200"/>
            <a:ext cx="259500" cy="232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400">
                <a:solidFill>
                  <a:srgbClr val="434343"/>
                </a:solidFill>
              </a:rPr>
              <a:t>4</a:t>
            </a:r>
            <a:endParaRPr sz="1400">
              <a:solidFill>
                <a:srgbClr val="434343"/>
              </a:solidFill>
            </a:endParaRPr>
          </a:p>
        </p:txBody>
      </p:sp>
      <p:sp>
        <p:nvSpPr>
          <p:cNvPr id="129" name="Google Shape;129;p23"/>
          <p:cNvSpPr txBox="1">
            <a:spLocks noGrp="1"/>
          </p:cNvSpPr>
          <p:nvPr>
            <p:ph type="title"/>
          </p:nvPr>
        </p:nvSpPr>
        <p:spPr>
          <a:xfrm>
            <a:off x="304800" y="502075"/>
            <a:ext cx="8550900" cy="10074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None/>
              <a:defRPr sz="2800" b="1">
                <a:solidFill>
                  <a:srgbClr val="434343"/>
                </a:solidFill>
              </a:defRPr>
            </a:lvl1pPr>
            <a:lvl2pPr lvl="1" algn="l" rtl="0">
              <a:lnSpc>
                <a:spcPct val="100000"/>
              </a:lnSpc>
              <a:spcBef>
                <a:spcPts val="0"/>
              </a:spcBef>
              <a:spcAft>
                <a:spcPts val="0"/>
              </a:spcAft>
              <a:buNone/>
              <a:defRPr sz="2800" b="1">
                <a:solidFill>
                  <a:srgbClr val="434343"/>
                </a:solidFill>
              </a:defRPr>
            </a:lvl2pPr>
            <a:lvl3pPr lvl="2" algn="l" rtl="0">
              <a:lnSpc>
                <a:spcPct val="100000"/>
              </a:lnSpc>
              <a:spcBef>
                <a:spcPts val="0"/>
              </a:spcBef>
              <a:spcAft>
                <a:spcPts val="0"/>
              </a:spcAft>
              <a:buNone/>
              <a:defRPr sz="2800" b="1">
                <a:solidFill>
                  <a:srgbClr val="434343"/>
                </a:solidFill>
              </a:defRPr>
            </a:lvl3pPr>
            <a:lvl4pPr lvl="3" algn="l" rtl="0">
              <a:lnSpc>
                <a:spcPct val="100000"/>
              </a:lnSpc>
              <a:spcBef>
                <a:spcPts val="0"/>
              </a:spcBef>
              <a:spcAft>
                <a:spcPts val="0"/>
              </a:spcAft>
              <a:buNone/>
              <a:defRPr sz="2800" b="1">
                <a:solidFill>
                  <a:srgbClr val="434343"/>
                </a:solidFill>
              </a:defRPr>
            </a:lvl4pPr>
            <a:lvl5pPr lvl="4" algn="l" rtl="0">
              <a:lnSpc>
                <a:spcPct val="100000"/>
              </a:lnSpc>
              <a:spcBef>
                <a:spcPts val="0"/>
              </a:spcBef>
              <a:spcAft>
                <a:spcPts val="0"/>
              </a:spcAft>
              <a:buNone/>
              <a:defRPr sz="2800" b="1">
                <a:solidFill>
                  <a:srgbClr val="434343"/>
                </a:solidFill>
              </a:defRPr>
            </a:lvl5pPr>
            <a:lvl6pPr lvl="5" algn="l" rtl="0">
              <a:lnSpc>
                <a:spcPct val="100000"/>
              </a:lnSpc>
              <a:spcBef>
                <a:spcPts val="0"/>
              </a:spcBef>
              <a:spcAft>
                <a:spcPts val="0"/>
              </a:spcAft>
              <a:buNone/>
              <a:defRPr sz="2800" b="1">
                <a:solidFill>
                  <a:srgbClr val="434343"/>
                </a:solidFill>
              </a:defRPr>
            </a:lvl6pPr>
            <a:lvl7pPr lvl="6" algn="l" rtl="0">
              <a:lnSpc>
                <a:spcPct val="100000"/>
              </a:lnSpc>
              <a:spcBef>
                <a:spcPts val="0"/>
              </a:spcBef>
              <a:spcAft>
                <a:spcPts val="0"/>
              </a:spcAft>
              <a:buNone/>
              <a:defRPr sz="2800" b="1">
                <a:solidFill>
                  <a:srgbClr val="434343"/>
                </a:solidFill>
              </a:defRPr>
            </a:lvl7pPr>
            <a:lvl8pPr lvl="7" algn="l" rtl="0">
              <a:lnSpc>
                <a:spcPct val="100000"/>
              </a:lnSpc>
              <a:spcBef>
                <a:spcPts val="0"/>
              </a:spcBef>
              <a:spcAft>
                <a:spcPts val="0"/>
              </a:spcAft>
              <a:buNone/>
              <a:defRPr sz="2800" b="1">
                <a:solidFill>
                  <a:srgbClr val="434343"/>
                </a:solidFill>
              </a:defRPr>
            </a:lvl8pPr>
            <a:lvl9pPr lvl="8" algn="l" rtl="0">
              <a:lnSpc>
                <a:spcPct val="100000"/>
              </a:lnSpc>
              <a:spcBef>
                <a:spcPts val="0"/>
              </a:spcBef>
              <a:spcAft>
                <a:spcPts val="0"/>
              </a:spcAft>
              <a:buNone/>
              <a:defRPr sz="2800" b="1">
                <a:solidFill>
                  <a:srgbClr val="434343"/>
                </a:solidFill>
              </a:defRPr>
            </a:lvl9pPr>
          </a:lstStyle>
          <a:p>
            <a:endParaRPr/>
          </a:p>
        </p:txBody>
      </p:sp>
      <p:sp>
        <p:nvSpPr>
          <p:cNvPr id="130" name="Google Shape;130;p23"/>
          <p:cNvSpPr txBox="1">
            <a:spLocks noGrp="1"/>
          </p:cNvSpPr>
          <p:nvPr>
            <p:ph type="body" idx="1"/>
          </p:nvPr>
        </p:nvSpPr>
        <p:spPr>
          <a:xfrm>
            <a:off x="304725" y="2370400"/>
            <a:ext cx="1914000" cy="2205300"/>
          </a:xfrm>
          <a:prstGeom prst="rect">
            <a:avLst/>
          </a:prstGeom>
          <a:noFill/>
        </p:spPr>
        <p:txBody>
          <a:bodyPr spcFirstLastPara="1" wrap="square" lIns="91425" tIns="91425" rIns="91425" bIns="91425" anchor="t" anchorCtr="0"/>
          <a:lstStyle>
            <a:lvl1pPr marL="457200" lvl="0" indent="-304800" algn="l" rtl="0">
              <a:lnSpc>
                <a:spcPct val="115000"/>
              </a:lnSpc>
              <a:spcBef>
                <a:spcPts val="600"/>
              </a:spcBef>
              <a:spcAft>
                <a:spcPts val="0"/>
              </a:spcAft>
              <a:buClr>
                <a:srgbClr val="434343"/>
              </a:buClr>
              <a:buSzPts val="1200"/>
              <a:buChar char="▹"/>
              <a:defRPr sz="1200">
                <a:solidFill>
                  <a:srgbClr val="434343"/>
                </a:solidFill>
              </a:defRPr>
            </a:lvl1pPr>
            <a:lvl2pPr marL="914400" lvl="1" indent="-304800" algn="l" rtl="0">
              <a:lnSpc>
                <a:spcPct val="115000"/>
              </a:lnSpc>
              <a:spcBef>
                <a:spcPts val="0"/>
              </a:spcBef>
              <a:spcAft>
                <a:spcPts val="0"/>
              </a:spcAft>
              <a:buClr>
                <a:srgbClr val="434343"/>
              </a:buClr>
              <a:buSzPts val="1200"/>
              <a:buChar char="▸"/>
              <a:defRPr sz="1200">
                <a:solidFill>
                  <a:srgbClr val="434343"/>
                </a:solidFill>
              </a:defRPr>
            </a:lvl2pPr>
            <a:lvl3pPr marL="1371600" lvl="2" indent="-304800" algn="l" rtl="0">
              <a:lnSpc>
                <a:spcPct val="115000"/>
              </a:lnSpc>
              <a:spcBef>
                <a:spcPts val="0"/>
              </a:spcBef>
              <a:spcAft>
                <a:spcPts val="0"/>
              </a:spcAft>
              <a:buClr>
                <a:srgbClr val="434343"/>
              </a:buClr>
              <a:buSzPts val="1200"/>
              <a:buChar char="◦"/>
              <a:defRPr sz="1200">
                <a:solidFill>
                  <a:srgbClr val="434343"/>
                </a:solidFill>
              </a:defRPr>
            </a:lvl3pPr>
            <a:lvl4pPr marL="1828800" lvl="3" indent="-304800" algn="l" rtl="0">
              <a:lnSpc>
                <a:spcPct val="115000"/>
              </a:lnSpc>
              <a:spcBef>
                <a:spcPts val="0"/>
              </a:spcBef>
              <a:spcAft>
                <a:spcPts val="0"/>
              </a:spcAft>
              <a:buClr>
                <a:srgbClr val="434343"/>
              </a:buClr>
              <a:buSzPts val="1200"/>
              <a:buChar char="●"/>
              <a:defRPr sz="1200">
                <a:solidFill>
                  <a:srgbClr val="434343"/>
                </a:solidFill>
              </a:defRPr>
            </a:lvl4pPr>
            <a:lvl5pPr marL="2286000" lvl="4" indent="-304800" algn="l" rtl="0">
              <a:lnSpc>
                <a:spcPct val="115000"/>
              </a:lnSpc>
              <a:spcBef>
                <a:spcPts val="0"/>
              </a:spcBef>
              <a:spcAft>
                <a:spcPts val="0"/>
              </a:spcAft>
              <a:buClr>
                <a:srgbClr val="434343"/>
              </a:buClr>
              <a:buSzPts val="1200"/>
              <a:buChar char="○"/>
              <a:defRPr sz="1200">
                <a:solidFill>
                  <a:srgbClr val="434343"/>
                </a:solidFill>
              </a:defRPr>
            </a:lvl5pPr>
            <a:lvl6pPr marL="2743200" lvl="5" indent="-304800" algn="l" rtl="0">
              <a:lnSpc>
                <a:spcPct val="115000"/>
              </a:lnSpc>
              <a:spcBef>
                <a:spcPts val="0"/>
              </a:spcBef>
              <a:spcAft>
                <a:spcPts val="0"/>
              </a:spcAft>
              <a:buClr>
                <a:srgbClr val="434343"/>
              </a:buClr>
              <a:buSzPts val="1200"/>
              <a:buChar char="■"/>
              <a:defRPr sz="1200">
                <a:solidFill>
                  <a:srgbClr val="434343"/>
                </a:solidFill>
              </a:defRPr>
            </a:lvl6pPr>
            <a:lvl7pPr marL="3200400" lvl="6" indent="-304800" algn="l" rtl="0">
              <a:lnSpc>
                <a:spcPct val="115000"/>
              </a:lnSpc>
              <a:spcBef>
                <a:spcPts val="0"/>
              </a:spcBef>
              <a:spcAft>
                <a:spcPts val="0"/>
              </a:spcAft>
              <a:buClr>
                <a:srgbClr val="434343"/>
              </a:buClr>
              <a:buSzPts val="1200"/>
              <a:buChar char="●"/>
              <a:defRPr sz="1200">
                <a:solidFill>
                  <a:srgbClr val="434343"/>
                </a:solidFill>
              </a:defRPr>
            </a:lvl7pPr>
            <a:lvl8pPr marL="3657600" lvl="7" indent="-304800" algn="l" rtl="0">
              <a:lnSpc>
                <a:spcPct val="115000"/>
              </a:lnSpc>
              <a:spcBef>
                <a:spcPts val="0"/>
              </a:spcBef>
              <a:spcAft>
                <a:spcPts val="0"/>
              </a:spcAft>
              <a:buClr>
                <a:srgbClr val="434343"/>
              </a:buClr>
              <a:buSzPts val="1200"/>
              <a:buChar char="○"/>
              <a:defRPr sz="1200">
                <a:solidFill>
                  <a:srgbClr val="434343"/>
                </a:solidFill>
              </a:defRPr>
            </a:lvl8pPr>
            <a:lvl9pPr marL="4114800" lvl="8" indent="-304800" algn="l" rtl="0">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131" name="Google Shape;131;p23"/>
          <p:cNvSpPr txBox="1">
            <a:spLocks noGrp="1"/>
          </p:cNvSpPr>
          <p:nvPr>
            <p:ph type="body" idx="2"/>
          </p:nvPr>
        </p:nvSpPr>
        <p:spPr>
          <a:xfrm>
            <a:off x="2470250" y="2370400"/>
            <a:ext cx="1914000" cy="2205300"/>
          </a:xfrm>
          <a:prstGeom prst="rect">
            <a:avLst/>
          </a:prstGeom>
          <a:noFill/>
        </p:spPr>
        <p:txBody>
          <a:bodyPr spcFirstLastPara="1" wrap="square" lIns="91425" tIns="91425" rIns="91425" bIns="91425" anchor="t" anchorCtr="0"/>
          <a:lstStyle>
            <a:lvl1pPr marL="457200" lvl="0" indent="-304800" algn="l" rtl="0">
              <a:lnSpc>
                <a:spcPct val="115000"/>
              </a:lnSpc>
              <a:spcBef>
                <a:spcPts val="600"/>
              </a:spcBef>
              <a:spcAft>
                <a:spcPts val="0"/>
              </a:spcAft>
              <a:buClr>
                <a:srgbClr val="434343"/>
              </a:buClr>
              <a:buSzPts val="1200"/>
              <a:buChar char="▹"/>
              <a:defRPr sz="1200">
                <a:solidFill>
                  <a:srgbClr val="434343"/>
                </a:solidFill>
              </a:defRPr>
            </a:lvl1pPr>
            <a:lvl2pPr marL="914400" lvl="1" indent="-304800" algn="l" rtl="0">
              <a:lnSpc>
                <a:spcPct val="115000"/>
              </a:lnSpc>
              <a:spcBef>
                <a:spcPts val="0"/>
              </a:spcBef>
              <a:spcAft>
                <a:spcPts val="0"/>
              </a:spcAft>
              <a:buClr>
                <a:srgbClr val="434343"/>
              </a:buClr>
              <a:buSzPts val="1200"/>
              <a:buChar char="▸"/>
              <a:defRPr sz="1200">
                <a:solidFill>
                  <a:srgbClr val="434343"/>
                </a:solidFill>
              </a:defRPr>
            </a:lvl2pPr>
            <a:lvl3pPr marL="1371600" lvl="2" indent="-304800" algn="l" rtl="0">
              <a:lnSpc>
                <a:spcPct val="115000"/>
              </a:lnSpc>
              <a:spcBef>
                <a:spcPts val="0"/>
              </a:spcBef>
              <a:spcAft>
                <a:spcPts val="0"/>
              </a:spcAft>
              <a:buClr>
                <a:srgbClr val="434343"/>
              </a:buClr>
              <a:buSzPts val="1200"/>
              <a:buChar char="◦"/>
              <a:defRPr sz="1200">
                <a:solidFill>
                  <a:srgbClr val="434343"/>
                </a:solidFill>
              </a:defRPr>
            </a:lvl3pPr>
            <a:lvl4pPr marL="1828800" lvl="3" indent="-304800" algn="l" rtl="0">
              <a:lnSpc>
                <a:spcPct val="115000"/>
              </a:lnSpc>
              <a:spcBef>
                <a:spcPts val="0"/>
              </a:spcBef>
              <a:spcAft>
                <a:spcPts val="0"/>
              </a:spcAft>
              <a:buClr>
                <a:srgbClr val="434343"/>
              </a:buClr>
              <a:buSzPts val="1200"/>
              <a:buChar char="●"/>
              <a:defRPr sz="1200">
                <a:solidFill>
                  <a:srgbClr val="434343"/>
                </a:solidFill>
              </a:defRPr>
            </a:lvl4pPr>
            <a:lvl5pPr marL="2286000" lvl="4" indent="-304800" algn="l" rtl="0">
              <a:lnSpc>
                <a:spcPct val="115000"/>
              </a:lnSpc>
              <a:spcBef>
                <a:spcPts val="0"/>
              </a:spcBef>
              <a:spcAft>
                <a:spcPts val="0"/>
              </a:spcAft>
              <a:buClr>
                <a:srgbClr val="434343"/>
              </a:buClr>
              <a:buSzPts val="1200"/>
              <a:buChar char="○"/>
              <a:defRPr sz="1200">
                <a:solidFill>
                  <a:srgbClr val="434343"/>
                </a:solidFill>
              </a:defRPr>
            </a:lvl5pPr>
            <a:lvl6pPr marL="2743200" lvl="5" indent="-304800" algn="l" rtl="0">
              <a:lnSpc>
                <a:spcPct val="115000"/>
              </a:lnSpc>
              <a:spcBef>
                <a:spcPts val="0"/>
              </a:spcBef>
              <a:spcAft>
                <a:spcPts val="0"/>
              </a:spcAft>
              <a:buClr>
                <a:srgbClr val="434343"/>
              </a:buClr>
              <a:buSzPts val="1200"/>
              <a:buChar char="■"/>
              <a:defRPr sz="1200">
                <a:solidFill>
                  <a:srgbClr val="434343"/>
                </a:solidFill>
              </a:defRPr>
            </a:lvl6pPr>
            <a:lvl7pPr marL="3200400" lvl="6" indent="-304800" algn="l" rtl="0">
              <a:lnSpc>
                <a:spcPct val="115000"/>
              </a:lnSpc>
              <a:spcBef>
                <a:spcPts val="0"/>
              </a:spcBef>
              <a:spcAft>
                <a:spcPts val="0"/>
              </a:spcAft>
              <a:buClr>
                <a:srgbClr val="434343"/>
              </a:buClr>
              <a:buSzPts val="1200"/>
              <a:buChar char="●"/>
              <a:defRPr sz="1200">
                <a:solidFill>
                  <a:srgbClr val="434343"/>
                </a:solidFill>
              </a:defRPr>
            </a:lvl7pPr>
            <a:lvl8pPr marL="3657600" lvl="7" indent="-304800" algn="l" rtl="0">
              <a:lnSpc>
                <a:spcPct val="115000"/>
              </a:lnSpc>
              <a:spcBef>
                <a:spcPts val="0"/>
              </a:spcBef>
              <a:spcAft>
                <a:spcPts val="0"/>
              </a:spcAft>
              <a:buClr>
                <a:srgbClr val="434343"/>
              </a:buClr>
              <a:buSzPts val="1200"/>
              <a:buChar char="○"/>
              <a:defRPr sz="1200">
                <a:solidFill>
                  <a:srgbClr val="434343"/>
                </a:solidFill>
              </a:defRPr>
            </a:lvl8pPr>
            <a:lvl9pPr marL="4114800" lvl="8" indent="-304800" algn="l" rtl="0">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132" name="Google Shape;132;p23"/>
          <p:cNvSpPr txBox="1">
            <a:spLocks noGrp="1"/>
          </p:cNvSpPr>
          <p:nvPr>
            <p:ph type="body" idx="3"/>
          </p:nvPr>
        </p:nvSpPr>
        <p:spPr>
          <a:xfrm>
            <a:off x="4635775" y="2370400"/>
            <a:ext cx="1914000" cy="2205300"/>
          </a:xfrm>
          <a:prstGeom prst="rect">
            <a:avLst/>
          </a:prstGeom>
          <a:noFill/>
        </p:spPr>
        <p:txBody>
          <a:bodyPr spcFirstLastPara="1" wrap="square" lIns="91425" tIns="91425" rIns="91425" bIns="91425" anchor="t" anchorCtr="0"/>
          <a:lstStyle>
            <a:lvl1pPr marL="457200" lvl="0" indent="-304800" algn="l" rtl="0">
              <a:lnSpc>
                <a:spcPct val="115000"/>
              </a:lnSpc>
              <a:spcBef>
                <a:spcPts val="600"/>
              </a:spcBef>
              <a:spcAft>
                <a:spcPts val="0"/>
              </a:spcAft>
              <a:buClr>
                <a:srgbClr val="434343"/>
              </a:buClr>
              <a:buSzPts val="1200"/>
              <a:buChar char="▹"/>
              <a:defRPr sz="1200">
                <a:solidFill>
                  <a:srgbClr val="434343"/>
                </a:solidFill>
              </a:defRPr>
            </a:lvl1pPr>
            <a:lvl2pPr marL="914400" lvl="1" indent="-304800" algn="l" rtl="0">
              <a:lnSpc>
                <a:spcPct val="115000"/>
              </a:lnSpc>
              <a:spcBef>
                <a:spcPts val="0"/>
              </a:spcBef>
              <a:spcAft>
                <a:spcPts val="0"/>
              </a:spcAft>
              <a:buClr>
                <a:srgbClr val="434343"/>
              </a:buClr>
              <a:buSzPts val="1200"/>
              <a:buChar char="▸"/>
              <a:defRPr sz="1200">
                <a:solidFill>
                  <a:srgbClr val="434343"/>
                </a:solidFill>
              </a:defRPr>
            </a:lvl2pPr>
            <a:lvl3pPr marL="1371600" lvl="2" indent="-304800" algn="l" rtl="0">
              <a:lnSpc>
                <a:spcPct val="115000"/>
              </a:lnSpc>
              <a:spcBef>
                <a:spcPts val="0"/>
              </a:spcBef>
              <a:spcAft>
                <a:spcPts val="0"/>
              </a:spcAft>
              <a:buClr>
                <a:srgbClr val="434343"/>
              </a:buClr>
              <a:buSzPts val="1200"/>
              <a:buChar char="◦"/>
              <a:defRPr sz="1200">
                <a:solidFill>
                  <a:srgbClr val="434343"/>
                </a:solidFill>
              </a:defRPr>
            </a:lvl3pPr>
            <a:lvl4pPr marL="1828800" lvl="3" indent="-304800" algn="l" rtl="0">
              <a:lnSpc>
                <a:spcPct val="115000"/>
              </a:lnSpc>
              <a:spcBef>
                <a:spcPts val="0"/>
              </a:spcBef>
              <a:spcAft>
                <a:spcPts val="0"/>
              </a:spcAft>
              <a:buClr>
                <a:srgbClr val="434343"/>
              </a:buClr>
              <a:buSzPts val="1200"/>
              <a:buChar char="●"/>
              <a:defRPr sz="1200">
                <a:solidFill>
                  <a:srgbClr val="434343"/>
                </a:solidFill>
              </a:defRPr>
            </a:lvl4pPr>
            <a:lvl5pPr marL="2286000" lvl="4" indent="-304800" algn="l" rtl="0">
              <a:lnSpc>
                <a:spcPct val="115000"/>
              </a:lnSpc>
              <a:spcBef>
                <a:spcPts val="0"/>
              </a:spcBef>
              <a:spcAft>
                <a:spcPts val="0"/>
              </a:spcAft>
              <a:buClr>
                <a:srgbClr val="434343"/>
              </a:buClr>
              <a:buSzPts val="1200"/>
              <a:buChar char="○"/>
              <a:defRPr sz="1200">
                <a:solidFill>
                  <a:srgbClr val="434343"/>
                </a:solidFill>
              </a:defRPr>
            </a:lvl5pPr>
            <a:lvl6pPr marL="2743200" lvl="5" indent="-304800" algn="l" rtl="0">
              <a:lnSpc>
                <a:spcPct val="115000"/>
              </a:lnSpc>
              <a:spcBef>
                <a:spcPts val="0"/>
              </a:spcBef>
              <a:spcAft>
                <a:spcPts val="0"/>
              </a:spcAft>
              <a:buClr>
                <a:srgbClr val="434343"/>
              </a:buClr>
              <a:buSzPts val="1200"/>
              <a:buChar char="■"/>
              <a:defRPr sz="1200">
                <a:solidFill>
                  <a:srgbClr val="434343"/>
                </a:solidFill>
              </a:defRPr>
            </a:lvl6pPr>
            <a:lvl7pPr marL="3200400" lvl="6" indent="-304800" algn="l" rtl="0">
              <a:lnSpc>
                <a:spcPct val="115000"/>
              </a:lnSpc>
              <a:spcBef>
                <a:spcPts val="0"/>
              </a:spcBef>
              <a:spcAft>
                <a:spcPts val="0"/>
              </a:spcAft>
              <a:buClr>
                <a:srgbClr val="434343"/>
              </a:buClr>
              <a:buSzPts val="1200"/>
              <a:buChar char="●"/>
              <a:defRPr sz="1200">
                <a:solidFill>
                  <a:srgbClr val="434343"/>
                </a:solidFill>
              </a:defRPr>
            </a:lvl7pPr>
            <a:lvl8pPr marL="3657600" lvl="7" indent="-304800" algn="l" rtl="0">
              <a:lnSpc>
                <a:spcPct val="115000"/>
              </a:lnSpc>
              <a:spcBef>
                <a:spcPts val="0"/>
              </a:spcBef>
              <a:spcAft>
                <a:spcPts val="0"/>
              </a:spcAft>
              <a:buClr>
                <a:srgbClr val="434343"/>
              </a:buClr>
              <a:buSzPts val="1200"/>
              <a:buChar char="○"/>
              <a:defRPr sz="1200">
                <a:solidFill>
                  <a:srgbClr val="434343"/>
                </a:solidFill>
              </a:defRPr>
            </a:lvl8pPr>
            <a:lvl9pPr marL="4114800" lvl="8" indent="-304800" algn="l" rtl="0">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133" name="Google Shape;133;p23"/>
          <p:cNvSpPr txBox="1">
            <a:spLocks noGrp="1"/>
          </p:cNvSpPr>
          <p:nvPr>
            <p:ph type="body" idx="4"/>
          </p:nvPr>
        </p:nvSpPr>
        <p:spPr>
          <a:xfrm>
            <a:off x="6781950" y="2370400"/>
            <a:ext cx="1914000" cy="2205300"/>
          </a:xfrm>
          <a:prstGeom prst="rect">
            <a:avLst/>
          </a:prstGeom>
          <a:noFill/>
        </p:spPr>
        <p:txBody>
          <a:bodyPr spcFirstLastPara="1" wrap="square" lIns="91425" tIns="91425" rIns="91425" bIns="91425" anchor="t" anchorCtr="0"/>
          <a:lstStyle>
            <a:lvl1pPr marL="457200" lvl="0" indent="-304800" algn="l" rtl="0">
              <a:lnSpc>
                <a:spcPct val="115000"/>
              </a:lnSpc>
              <a:spcBef>
                <a:spcPts val="600"/>
              </a:spcBef>
              <a:spcAft>
                <a:spcPts val="0"/>
              </a:spcAft>
              <a:buClr>
                <a:srgbClr val="434343"/>
              </a:buClr>
              <a:buSzPts val="1200"/>
              <a:buChar char="▹"/>
              <a:defRPr sz="1200">
                <a:solidFill>
                  <a:srgbClr val="434343"/>
                </a:solidFill>
              </a:defRPr>
            </a:lvl1pPr>
            <a:lvl2pPr marL="914400" lvl="1" indent="-304800" algn="l" rtl="0">
              <a:lnSpc>
                <a:spcPct val="115000"/>
              </a:lnSpc>
              <a:spcBef>
                <a:spcPts val="0"/>
              </a:spcBef>
              <a:spcAft>
                <a:spcPts val="0"/>
              </a:spcAft>
              <a:buClr>
                <a:srgbClr val="434343"/>
              </a:buClr>
              <a:buSzPts val="1200"/>
              <a:buChar char="▸"/>
              <a:defRPr sz="1200">
                <a:solidFill>
                  <a:srgbClr val="434343"/>
                </a:solidFill>
              </a:defRPr>
            </a:lvl2pPr>
            <a:lvl3pPr marL="1371600" lvl="2" indent="-304800" algn="l" rtl="0">
              <a:lnSpc>
                <a:spcPct val="115000"/>
              </a:lnSpc>
              <a:spcBef>
                <a:spcPts val="0"/>
              </a:spcBef>
              <a:spcAft>
                <a:spcPts val="0"/>
              </a:spcAft>
              <a:buClr>
                <a:srgbClr val="434343"/>
              </a:buClr>
              <a:buSzPts val="1200"/>
              <a:buChar char="◦"/>
              <a:defRPr sz="1200">
                <a:solidFill>
                  <a:srgbClr val="434343"/>
                </a:solidFill>
              </a:defRPr>
            </a:lvl3pPr>
            <a:lvl4pPr marL="1828800" lvl="3" indent="-304800" algn="l" rtl="0">
              <a:lnSpc>
                <a:spcPct val="115000"/>
              </a:lnSpc>
              <a:spcBef>
                <a:spcPts val="0"/>
              </a:spcBef>
              <a:spcAft>
                <a:spcPts val="0"/>
              </a:spcAft>
              <a:buClr>
                <a:srgbClr val="434343"/>
              </a:buClr>
              <a:buSzPts val="1200"/>
              <a:buChar char="●"/>
              <a:defRPr sz="1200">
                <a:solidFill>
                  <a:srgbClr val="434343"/>
                </a:solidFill>
              </a:defRPr>
            </a:lvl4pPr>
            <a:lvl5pPr marL="2286000" lvl="4" indent="-304800" algn="l" rtl="0">
              <a:lnSpc>
                <a:spcPct val="115000"/>
              </a:lnSpc>
              <a:spcBef>
                <a:spcPts val="0"/>
              </a:spcBef>
              <a:spcAft>
                <a:spcPts val="0"/>
              </a:spcAft>
              <a:buClr>
                <a:srgbClr val="434343"/>
              </a:buClr>
              <a:buSzPts val="1200"/>
              <a:buChar char="○"/>
              <a:defRPr sz="1200">
                <a:solidFill>
                  <a:srgbClr val="434343"/>
                </a:solidFill>
              </a:defRPr>
            </a:lvl5pPr>
            <a:lvl6pPr marL="2743200" lvl="5" indent="-304800" algn="l" rtl="0">
              <a:lnSpc>
                <a:spcPct val="115000"/>
              </a:lnSpc>
              <a:spcBef>
                <a:spcPts val="0"/>
              </a:spcBef>
              <a:spcAft>
                <a:spcPts val="0"/>
              </a:spcAft>
              <a:buClr>
                <a:srgbClr val="434343"/>
              </a:buClr>
              <a:buSzPts val="1200"/>
              <a:buChar char="■"/>
              <a:defRPr sz="1200">
                <a:solidFill>
                  <a:srgbClr val="434343"/>
                </a:solidFill>
              </a:defRPr>
            </a:lvl6pPr>
            <a:lvl7pPr marL="3200400" lvl="6" indent="-304800" algn="l" rtl="0">
              <a:lnSpc>
                <a:spcPct val="115000"/>
              </a:lnSpc>
              <a:spcBef>
                <a:spcPts val="0"/>
              </a:spcBef>
              <a:spcAft>
                <a:spcPts val="0"/>
              </a:spcAft>
              <a:buClr>
                <a:srgbClr val="434343"/>
              </a:buClr>
              <a:buSzPts val="1200"/>
              <a:buChar char="●"/>
              <a:defRPr sz="1200">
                <a:solidFill>
                  <a:srgbClr val="434343"/>
                </a:solidFill>
              </a:defRPr>
            </a:lvl7pPr>
            <a:lvl8pPr marL="3657600" lvl="7" indent="-304800" algn="l" rtl="0">
              <a:lnSpc>
                <a:spcPct val="115000"/>
              </a:lnSpc>
              <a:spcBef>
                <a:spcPts val="0"/>
              </a:spcBef>
              <a:spcAft>
                <a:spcPts val="0"/>
              </a:spcAft>
              <a:buClr>
                <a:srgbClr val="434343"/>
              </a:buClr>
              <a:buSzPts val="1200"/>
              <a:buChar char="○"/>
              <a:defRPr sz="1200">
                <a:solidFill>
                  <a:srgbClr val="434343"/>
                </a:solidFill>
              </a:defRPr>
            </a:lvl8pPr>
            <a:lvl9pPr marL="4114800" lvl="8" indent="-304800" algn="l" rtl="0">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134" name="Google Shape;134;p2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3">
  <p:cSld name="AUTOLAYOUT_18">
    <p:bg>
      <p:bgPr>
        <a:solidFill>
          <a:srgbClr val="FFFFFF"/>
        </a:solidFill>
        <a:effectLst/>
      </p:bgPr>
    </p:bg>
    <p:spTree>
      <p:nvGrpSpPr>
        <p:cNvPr id="1" name="Shape 135"/>
        <p:cNvGrpSpPr/>
        <p:nvPr/>
      </p:nvGrpSpPr>
      <p:grpSpPr>
        <a:xfrm>
          <a:off x="0" y="0"/>
          <a:ext cx="0" cy="0"/>
          <a:chOff x="0" y="0"/>
          <a:chExt cx="0" cy="0"/>
        </a:xfrm>
      </p:grpSpPr>
      <p:sp>
        <p:nvSpPr>
          <p:cNvPr id="136" name="Google Shape;136;p2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4"/>
          <p:cNvSpPr/>
          <p:nvPr/>
        </p:nvSpPr>
        <p:spPr>
          <a:xfrm>
            <a:off x="0" y="0"/>
            <a:ext cx="4583400" cy="5143500"/>
          </a:xfrm>
          <a:prstGeom prst="rect">
            <a:avLst/>
          </a:prstGeom>
          <a:solidFill>
            <a:srgbClr val="EC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4"/>
          <p:cNvSpPr txBox="1">
            <a:spLocks noGrp="1"/>
          </p:cNvSpPr>
          <p:nvPr>
            <p:ph type="title"/>
          </p:nvPr>
        </p:nvSpPr>
        <p:spPr>
          <a:xfrm>
            <a:off x="363750" y="554850"/>
            <a:ext cx="3855900" cy="4033800"/>
          </a:xfrm>
          <a:prstGeom prst="rect">
            <a:avLst/>
          </a:prstGeom>
          <a:noFill/>
        </p:spPr>
        <p:txBody>
          <a:bodyPr spcFirstLastPara="1" wrap="square" lIns="91425" tIns="91425" rIns="91425" bIns="91425" anchor="ctr" anchorCtr="0"/>
          <a:lstStyle>
            <a:lvl1pPr lvl="0" algn="ctr" rtl="0">
              <a:lnSpc>
                <a:spcPct val="100000"/>
              </a:lnSpc>
              <a:spcBef>
                <a:spcPts val="0"/>
              </a:spcBef>
              <a:spcAft>
                <a:spcPts val="0"/>
              </a:spcAft>
              <a:buClr>
                <a:schemeClr val="lt1"/>
              </a:buClr>
              <a:buSzPts val="3600"/>
              <a:buNone/>
              <a:defRPr sz="3600">
                <a:solidFill>
                  <a:schemeClr val="lt1"/>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39" name="Google Shape;139;p24"/>
          <p:cNvSpPr txBox="1">
            <a:spLocks noGrp="1"/>
          </p:cNvSpPr>
          <p:nvPr>
            <p:ph type="body" idx="1"/>
          </p:nvPr>
        </p:nvSpPr>
        <p:spPr>
          <a:xfrm>
            <a:off x="4947374" y="554850"/>
            <a:ext cx="3855900" cy="4033800"/>
          </a:xfrm>
          <a:prstGeom prst="rect">
            <a:avLst/>
          </a:prstGeom>
          <a:noFill/>
        </p:spPr>
        <p:txBody>
          <a:bodyPr spcFirstLastPara="1" wrap="square" lIns="91425" tIns="91425" rIns="91425" bIns="91425" anchor="ctr" anchorCtr="0"/>
          <a:lstStyle>
            <a:lvl1pPr marL="457200" lvl="0" indent="-330200" algn="l" rtl="0">
              <a:lnSpc>
                <a:spcPct val="115000"/>
              </a:lnSpc>
              <a:spcBef>
                <a:spcPts val="600"/>
              </a:spcBef>
              <a:spcAft>
                <a:spcPts val="0"/>
              </a:spcAft>
              <a:buClr>
                <a:schemeClr val="dk2"/>
              </a:buClr>
              <a:buSzPts val="1600"/>
              <a:buChar char="▹"/>
              <a:defRPr sz="1600">
                <a:solidFill>
                  <a:schemeClr val="dk2"/>
                </a:solidFill>
              </a:defRPr>
            </a:lvl1pPr>
            <a:lvl2pPr marL="914400" lvl="1" indent="-381000" algn="l" rtl="0">
              <a:lnSpc>
                <a:spcPct val="115000"/>
              </a:lnSpc>
              <a:spcBef>
                <a:spcPts val="0"/>
              </a:spcBef>
              <a:spcAft>
                <a:spcPts val="0"/>
              </a:spcAft>
              <a:buClr>
                <a:schemeClr val="dk2"/>
              </a:buClr>
              <a:buSzPts val="2400"/>
              <a:buChar char="▸"/>
              <a:defRPr sz="1400">
                <a:solidFill>
                  <a:schemeClr val="dk2"/>
                </a:solidFill>
              </a:defRPr>
            </a:lvl2pPr>
            <a:lvl3pPr marL="1371600" lvl="2" indent="-381000" algn="l" rtl="0">
              <a:lnSpc>
                <a:spcPct val="115000"/>
              </a:lnSpc>
              <a:spcBef>
                <a:spcPts val="0"/>
              </a:spcBef>
              <a:spcAft>
                <a:spcPts val="0"/>
              </a:spcAft>
              <a:buClr>
                <a:schemeClr val="dk2"/>
              </a:buClr>
              <a:buSzPts val="2400"/>
              <a:buChar char="◦"/>
              <a:defRPr sz="1400">
                <a:solidFill>
                  <a:schemeClr val="dk2"/>
                </a:solidFill>
              </a:defRPr>
            </a:lvl3pPr>
            <a:lvl4pPr marL="1828800" lvl="3" indent="-342900" algn="l" rtl="0">
              <a:lnSpc>
                <a:spcPct val="115000"/>
              </a:lnSpc>
              <a:spcBef>
                <a:spcPts val="0"/>
              </a:spcBef>
              <a:spcAft>
                <a:spcPts val="0"/>
              </a:spcAft>
              <a:buClr>
                <a:schemeClr val="dk2"/>
              </a:buClr>
              <a:buSzPts val="1800"/>
              <a:buChar char="●"/>
              <a:defRPr sz="1400">
                <a:solidFill>
                  <a:schemeClr val="dk2"/>
                </a:solidFill>
              </a:defRPr>
            </a:lvl4pPr>
            <a:lvl5pPr marL="2286000" lvl="4" indent="-342900" algn="l" rtl="0">
              <a:lnSpc>
                <a:spcPct val="115000"/>
              </a:lnSpc>
              <a:spcBef>
                <a:spcPts val="0"/>
              </a:spcBef>
              <a:spcAft>
                <a:spcPts val="0"/>
              </a:spcAft>
              <a:buClr>
                <a:schemeClr val="dk2"/>
              </a:buClr>
              <a:buSzPts val="1800"/>
              <a:buChar char="○"/>
              <a:defRPr sz="1400">
                <a:solidFill>
                  <a:schemeClr val="dk2"/>
                </a:solidFill>
              </a:defRPr>
            </a:lvl5pPr>
            <a:lvl6pPr marL="2743200" lvl="5" indent="-342900" algn="l" rtl="0">
              <a:lnSpc>
                <a:spcPct val="115000"/>
              </a:lnSpc>
              <a:spcBef>
                <a:spcPts val="0"/>
              </a:spcBef>
              <a:spcAft>
                <a:spcPts val="0"/>
              </a:spcAft>
              <a:buClr>
                <a:schemeClr val="dk2"/>
              </a:buClr>
              <a:buSzPts val="1800"/>
              <a:buChar char="■"/>
              <a:defRPr sz="1400">
                <a:solidFill>
                  <a:schemeClr val="dk2"/>
                </a:solidFill>
              </a:defRPr>
            </a:lvl6pPr>
            <a:lvl7pPr marL="3200400" lvl="6" indent="-342900" algn="l" rtl="0">
              <a:lnSpc>
                <a:spcPct val="115000"/>
              </a:lnSpc>
              <a:spcBef>
                <a:spcPts val="0"/>
              </a:spcBef>
              <a:spcAft>
                <a:spcPts val="0"/>
              </a:spcAft>
              <a:buClr>
                <a:schemeClr val="dk2"/>
              </a:buClr>
              <a:buSzPts val="1800"/>
              <a:buChar char="●"/>
              <a:defRPr sz="1400">
                <a:solidFill>
                  <a:schemeClr val="dk2"/>
                </a:solidFill>
              </a:defRPr>
            </a:lvl7pPr>
            <a:lvl8pPr marL="3657600" lvl="7" indent="-342900" algn="l" rtl="0">
              <a:lnSpc>
                <a:spcPct val="115000"/>
              </a:lnSpc>
              <a:spcBef>
                <a:spcPts val="0"/>
              </a:spcBef>
              <a:spcAft>
                <a:spcPts val="0"/>
              </a:spcAft>
              <a:buClr>
                <a:schemeClr val="dk2"/>
              </a:buClr>
              <a:buSzPts val="1800"/>
              <a:buChar char="○"/>
              <a:defRPr sz="1400">
                <a:solidFill>
                  <a:schemeClr val="dk2"/>
                </a:solidFill>
              </a:defRPr>
            </a:lvl8pPr>
            <a:lvl9pPr marL="4114800" lvl="8" indent="-342900" algn="l" rtl="0">
              <a:lnSpc>
                <a:spcPct val="115000"/>
              </a:lnSpc>
              <a:spcBef>
                <a:spcPts val="0"/>
              </a:spcBef>
              <a:spcAft>
                <a:spcPts val="0"/>
              </a:spcAft>
              <a:buClr>
                <a:schemeClr val="dk2"/>
              </a:buClr>
              <a:buSzPts val="1800"/>
              <a:buChar char="■"/>
              <a:defRPr sz="1400">
                <a:solidFill>
                  <a:schemeClr val="dk2"/>
                </a:solidFill>
              </a:defRPr>
            </a:lvl9pPr>
          </a:lstStyle>
          <a:p>
            <a:endParaRPr/>
          </a:p>
        </p:txBody>
      </p:sp>
      <p:sp>
        <p:nvSpPr>
          <p:cNvPr id="140" name="Google Shape;140;p2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6">
  <p:cSld name="AUTOLAYOUT_23">
    <p:bg>
      <p:bgPr>
        <a:solidFill>
          <a:srgbClr val="FFFFFF"/>
        </a:solidFill>
        <a:effectLst/>
      </p:bgPr>
    </p:bg>
    <p:spTree>
      <p:nvGrpSpPr>
        <p:cNvPr id="1" name="Shape 141"/>
        <p:cNvGrpSpPr/>
        <p:nvPr/>
      </p:nvGrpSpPr>
      <p:grpSpPr>
        <a:xfrm>
          <a:off x="0" y="0"/>
          <a:ext cx="0" cy="0"/>
          <a:chOff x="0" y="0"/>
          <a:chExt cx="0" cy="0"/>
        </a:xfrm>
      </p:grpSpPr>
      <p:sp>
        <p:nvSpPr>
          <p:cNvPr id="142" name="Google Shape;142;p2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5"/>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000"/>
              <a:buNone/>
              <a:defRPr sz="3000">
                <a:solidFill>
                  <a:schemeClr val="dk1"/>
                </a:solidFill>
              </a:defRPr>
            </a:lvl1pPr>
            <a:lvl2pPr lvl="1" algn="l" rtl="0">
              <a:lnSpc>
                <a:spcPct val="100000"/>
              </a:lnSpc>
              <a:spcBef>
                <a:spcPts val="0"/>
              </a:spcBef>
              <a:spcAft>
                <a:spcPts val="0"/>
              </a:spcAft>
              <a:buClr>
                <a:schemeClr val="dk1"/>
              </a:buClr>
              <a:buSzPts val="3000"/>
              <a:buNone/>
              <a:defRPr sz="3000">
                <a:solidFill>
                  <a:schemeClr val="dk1"/>
                </a:solidFill>
              </a:defRPr>
            </a:lvl2pPr>
            <a:lvl3pPr lvl="2" algn="l" rtl="0">
              <a:lnSpc>
                <a:spcPct val="100000"/>
              </a:lnSpc>
              <a:spcBef>
                <a:spcPts val="0"/>
              </a:spcBef>
              <a:spcAft>
                <a:spcPts val="0"/>
              </a:spcAft>
              <a:buClr>
                <a:schemeClr val="dk1"/>
              </a:buClr>
              <a:buSzPts val="3000"/>
              <a:buNone/>
              <a:defRPr sz="3000">
                <a:solidFill>
                  <a:schemeClr val="dk1"/>
                </a:solidFill>
              </a:defRPr>
            </a:lvl3pPr>
            <a:lvl4pPr lvl="3" algn="l" rtl="0">
              <a:lnSpc>
                <a:spcPct val="100000"/>
              </a:lnSpc>
              <a:spcBef>
                <a:spcPts val="0"/>
              </a:spcBef>
              <a:spcAft>
                <a:spcPts val="0"/>
              </a:spcAft>
              <a:buClr>
                <a:schemeClr val="dk1"/>
              </a:buClr>
              <a:buSzPts val="3000"/>
              <a:buNone/>
              <a:defRPr sz="3000">
                <a:solidFill>
                  <a:schemeClr val="dk1"/>
                </a:solidFill>
              </a:defRPr>
            </a:lvl4pPr>
            <a:lvl5pPr lvl="4" algn="l" rtl="0">
              <a:lnSpc>
                <a:spcPct val="100000"/>
              </a:lnSpc>
              <a:spcBef>
                <a:spcPts val="0"/>
              </a:spcBef>
              <a:spcAft>
                <a:spcPts val="0"/>
              </a:spcAft>
              <a:buClr>
                <a:schemeClr val="dk1"/>
              </a:buClr>
              <a:buSzPts val="3000"/>
              <a:buNone/>
              <a:defRPr sz="3000">
                <a:solidFill>
                  <a:schemeClr val="dk1"/>
                </a:solidFill>
              </a:defRPr>
            </a:lvl5pPr>
            <a:lvl6pPr lvl="5" algn="l" rtl="0">
              <a:lnSpc>
                <a:spcPct val="100000"/>
              </a:lnSpc>
              <a:spcBef>
                <a:spcPts val="0"/>
              </a:spcBef>
              <a:spcAft>
                <a:spcPts val="0"/>
              </a:spcAft>
              <a:buClr>
                <a:schemeClr val="dk1"/>
              </a:buClr>
              <a:buSzPts val="3000"/>
              <a:buNone/>
              <a:defRPr sz="3000">
                <a:solidFill>
                  <a:schemeClr val="dk1"/>
                </a:solidFill>
              </a:defRPr>
            </a:lvl6pPr>
            <a:lvl7pPr lvl="6" algn="l" rtl="0">
              <a:lnSpc>
                <a:spcPct val="100000"/>
              </a:lnSpc>
              <a:spcBef>
                <a:spcPts val="0"/>
              </a:spcBef>
              <a:spcAft>
                <a:spcPts val="0"/>
              </a:spcAft>
              <a:buClr>
                <a:schemeClr val="dk1"/>
              </a:buClr>
              <a:buSzPts val="3000"/>
              <a:buNone/>
              <a:defRPr sz="3000">
                <a:solidFill>
                  <a:schemeClr val="dk1"/>
                </a:solidFill>
              </a:defRPr>
            </a:lvl7pPr>
            <a:lvl8pPr lvl="7" algn="l" rtl="0">
              <a:lnSpc>
                <a:spcPct val="100000"/>
              </a:lnSpc>
              <a:spcBef>
                <a:spcPts val="0"/>
              </a:spcBef>
              <a:spcAft>
                <a:spcPts val="0"/>
              </a:spcAft>
              <a:buClr>
                <a:schemeClr val="dk1"/>
              </a:buClr>
              <a:buSzPts val="3000"/>
              <a:buNone/>
              <a:defRPr sz="3000">
                <a:solidFill>
                  <a:schemeClr val="dk1"/>
                </a:solidFill>
              </a:defRPr>
            </a:lvl8pPr>
            <a:lvl9pPr lvl="8" algn="l" rtl="0">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144" name="Google Shape;144;p25"/>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lstStyle>
            <a:lvl1pPr marL="457200" lvl="0" indent="-330200" algn="l" rtl="0">
              <a:lnSpc>
                <a:spcPct val="115000"/>
              </a:lnSpc>
              <a:spcBef>
                <a:spcPts val="600"/>
              </a:spcBef>
              <a:spcAft>
                <a:spcPts val="0"/>
              </a:spcAft>
              <a:buClr>
                <a:schemeClr val="dk2"/>
              </a:buClr>
              <a:buSzPts val="1600"/>
              <a:buChar char="▹"/>
              <a:defRPr sz="1600">
                <a:solidFill>
                  <a:schemeClr val="dk2"/>
                </a:solidFill>
              </a:defRPr>
            </a:lvl1pPr>
            <a:lvl2pPr marL="914400" lvl="1" indent="-381000" algn="l" rtl="0">
              <a:lnSpc>
                <a:spcPct val="115000"/>
              </a:lnSpc>
              <a:spcBef>
                <a:spcPts val="0"/>
              </a:spcBef>
              <a:spcAft>
                <a:spcPts val="0"/>
              </a:spcAft>
              <a:buClr>
                <a:schemeClr val="dk2"/>
              </a:buClr>
              <a:buSzPts val="2400"/>
              <a:buChar char="▸"/>
              <a:defRPr sz="1400">
                <a:solidFill>
                  <a:schemeClr val="dk2"/>
                </a:solidFill>
              </a:defRPr>
            </a:lvl2pPr>
            <a:lvl3pPr marL="1371600" lvl="2" indent="-381000" algn="l" rtl="0">
              <a:lnSpc>
                <a:spcPct val="115000"/>
              </a:lnSpc>
              <a:spcBef>
                <a:spcPts val="0"/>
              </a:spcBef>
              <a:spcAft>
                <a:spcPts val="0"/>
              </a:spcAft>
              <a:buClr>
                <a:schemeClr val="dk2"/>
              </a:buClr>
              <a:buSzPts val="2400"/>
              <a:buChar char="◦"/>
              <a:defRPr sz="1400">
                <a:solidFill>
                  <a:schemeClr val="dk2"/>
                </a:solidFill>
              </a:defRPr>
            </a:lvl3pPr>
            <a:lvl4pPr marL="1828800" lvl="3" indent="-342900" algn="l" rtl="0">
              <a:lnSpc>
                <a:spcPct val="115000"/>
              </a:lnSpc>
              <a:spcBef>
                <a:spcPts val="0"/>
              </a:spcBef>
              <a:spcAft>
                <a:spcPts val="0"/>
              </a:spcAft>
              <a:buClr>
                <a:schemeClr val="dk2"/>
              </a:buClr>
              <a:buSzPts val="1800"/>
              <a:buChar char="●"/>
              <a:defRPr sz="1400">
                <a:solidFill>
                  <a:schemeClr val="dk2"/>
                </a:solidFill>
              </a:defRPr>
            </a:lvl4pPr>
            <a:lvl5pPr marL="2286000" lvl="4" indent="-342900" algn="l" rtl="0">
              <a:lnSpc>
                <a:spcPct val="115000"/>
              </a:lnSpc>
              <a:spcBef>
                <a:spcPts val="0"/>
              </a:spcBef>
              <a:spcAft>
                <a:spcPts val="0"/>
              </a:spcAft>
              <a:buClr>
                <a:schemeClr val="dk2"/>
              </a:buClr>
              <a:buSzPts val="1800"/>
              <a:buChar char="○"/>
              <a:defRPr sz="1400">
                <a:solidFill>
                  <a:schemeClr val="dk2"/>
                </a:solidFill>
              </a:defRPr>
            </a:lvl5pPr>
            <a:lvl6pPr marL="2743200" lvl="5" indent="-342900" algn="l" rtl="0">
              <a:lnSpc>
                <a:spcPct val="115000"/>
              </a:lnSpc>
              <a:spcBef>
                <a:spcPts val="0"/>
              </a:spcBef>
              <a:spcAft>
                <a:spcPts val="0"/>
              </a:spcAft>
              <a:buClr>
                <a:schemeClr val="dk2"/>
              </a:buClr>
              <a:buSzPts val="1800"/>
              <a:buChar char="■"/>
              <a:defRPr sz="1400">
                <a:solidFill>
                  <a:schemeClr val="dk2"/>
                </a:solidFill>
              </a:defRPr>
            </a:lvl6pPr>
            <a:lvl7pPr marL="3200400" lvl="6" indent="-342900" algn="l" rtl="0">
              <a:lnSpc>
                <a:spcPct val="115000"/>
              </a:lnSpc>
              <a:spcBef>
                <a:spcPts val="0"/>
              </a:spcBef>
              <a:spcAft>
                <a:spcPts val="0"/>
              </a:spcAft>
              <a:buClr>
                <a:schemeClr val="dk2"/>
              </a:buClr>
              <a:buSzPts val="1800"/>
              <a:buChar char="●"/>
              <a:defRPr sz="1400">
                <a:solidFill>
                  <a:schemeClr val="dk2"/>
                </a:solidFill>
              </a:defRPr>
            </a:lvl7pPr>
            <a:lvl8pPr marL="3657600" lvl="7" indent="-342900" algn="l" rtl="0">
              <a:lnSpc>
                <a:spcPct val="115000"/>
              </a:lnSpc>
              <a:spcBef>
                <a:spcPts val="0"/>
              </a:spcBef>
              <a:spcAft>
                <a:spcPts val="0"/>
              </a:spcAft>
              <a:buClr>
                <a:schemeClr val="dk2"/>
              </a:buClr>
              <a:buSzPts val="1800"/>
              <a:buChar char="○"/>
              <a:defRPr sz="1400">
                <a:solidFill>
                  <a:schemeClr val="dk2"/>
                </a:solidFill>
              </a:defRPr>
            </a:lvl8pPr>
            <a:lvl9pPr marL="4114800" lvl="8" indent="-342900" algn="l" rtl="0">
              <a:lnSpc>
                <a:spcPct val="115000"/>
              </a:lnSpc>
              <a:spcBef>
                <a:spcPts val="0"/>
              </a:spcBef>
              <a:spcAft>
                <a:spcPts val="0"/>
              </a:spcAft>
              <a:buClr>
                <a:schemeClr val="dk2"/>
              </a:buClr>
              <a:buSzPts val="1800"/>
              <a:buChar char="■"/>
              <a:defRPr sz="1400">
                <a:solidFill>
                  <a:schemeClr val="dk2"/>
                </a:solidFill>
              </a:defRPr>
            </a:lvl9pPr>
          </a:lstStyle>
          <a:p>
            <a:endParaRPr/>
          </a:p>
        </p:txBody>
      </p:sp>
      <p:sp>
        <p:nvSpPr>
          <p:cNvPr id="145" name="Google Shape;145;p2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3">
  <p:cSld name="AUTOLAYOUT_24">
    <p:bg>
      <p:bgPr>
        <a:solidFill>
          <a:srgbClr val="FFFFFF"/>
        </a:solidFill>
        <a:effectLst/>
      </p:bgPr>
    </p:bg>
    <p:spTree>
      <p:nvGrpSpPr>
        <p:cNvPr id="1" name="Shape 146"/>
        <p:cNvGrpSpPr/>
        <p:nvPr/>
      </p:nvGrpSpPr>
      <p:grpSpPr>
        <a:xfrm>
          <a:off x="0" y="0"/>
          <a:ext cx="0" cy="0"/>
          <a:chOff x="0" y="0"/>
          <a:chExt cx="0" cy="0"/>
        </a:xfrm>
      </p:grpSpPr>
      <p:sp>
        <p:nvSpPr>
          <p:cNvPr id="147" name="Google Shape;147;p2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4">
  <p:cSld name="AUTOLAYOUT_26">
    <p:bg>
      <p:bgPr>
        <a:solidFill>
          <a:srgbClr val="FFFFFF"/>
        </a:solidFill>
        <a:effectLst/>
      </p:bgPr>
    </p:bg>
    <p:spTree>
      <p:nvGrpSpPr>
        <p:cNvPr id="1" name="Shape 149"/>
        <p:cNvGrpSpPr/>
        <p:nvPr/>
      </p:nvGrpSpPr>
      <p:grpSpPr>
        <a:xfrm>
          <a:off x="0" y="0"/>
          <a:ext cx="0" cy="0"/>
          <a:chOff x="0" y="0"/>
          <a:chExt cx="0" cy="0"/>
        </a:xfrm>
      </p:grpSpPr>
      <p:sp>
        <p:nvSpPr>
          <p:cNvPr id="150" name="Google Shape;150;p2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7"/>
          <p:cNvSpPr/>
          <p:nvPr/>
        </p:nvSpPr>
        <p:spPr>
          <a:xfrm>
            <a:off x="0" y="4665575"/>
            <a:ext cx="9144000" cy="477900"/>
          </a:xfrm>
          <a:prstGeom prst="rect">
            <a:avLst/>
          </a:prstGeom>
          <a:solidFill>
            <a:srgbClr val="EC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txBox="1">
            <a:spLocks noGrp="1"/>
          </p:cNvSpPr>
          <p:nvPr>
            <p:ph type="title"/>
          </p:nvPr>
        </p:nvSpPr>
        <p:spPr>
          <a:xfrm>
            <a:off x="349300" y="334525"/>
            <a:ext cx="7407000" cy="6630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200"/>
              <a:buNone/>
              <a:defRPr sz="3200" b="1">
                <a:solidFill>
                  <a:srgbClr val="ECC1C8"/>
                </a:solidFill>
              </a:defRPr>
            </a:lvl1pPr>
            <a:lvl2pPr lvl="1" algn="l" rtl="0">
              <a:lnSpc>
                <a:spcPct val="100000"/>
              </a:lnSpc>
              <a:spcBef>
                <a:spcPts val="0"/>
              </a:spcBef>
              <a:spcAft>
                <a:spcPts val="0"/>
              </a:spcAft>
              <a:buClr>
                <a:schemeClr val="dk1"/>
              </a:buClr>
              <a:buSzPts val="3200"/>
              <a:buNone/>
              <a:defRPr sz="3200" b="1">
                <a:solidFill>
                  <a:srgbClr val="ECC1C8"/>
                </a:solidFill>
              </a:defRPr>
            </a:lvl2pPr>
            <a:lvl3pPr lvl="2" algn="l" rtl="0">
              <a:lnSpc>
                <a:spcPct val="100000"/>
              </a:lnSpc>
              <a:spcBef>
                <a:spcPts val="0"/>
              </a:spcBef>
              <a:spcAft>
                <a:spcPts val="0"/>
              </a:spcAft>
              <a:buClr>
                <a:schemeClr val="dk1"/>
              </a:buClr>
              <a:buSzPts val="3200"/>
              <a:buNone/>
              <a:defRPr sz="3200" b="1">
                <a:solidFill>
                  <a:srgbClr val="ECC1C8"/>
                </a:solidFill>
              </a:defRPr>
            </a:lvl3pPr>
            <a:lvl4pPr lvl="3" algn="l" rtl="0">
              <a:lnSpc>
                <a:spcPct val="100000"/>
              </a:lnSpc>
              <a:spcBef>
                <a:spcPts val="0"/>
              </a:spcBef>
              <a:spcAft>
                <a:spcPts val="0"/>
              </a:spcAft>
              <a:buClr>
                <a:schemeClr val="dk1"/>
              </a:buClr>
              <a:buSzPts val="3200"/>
              <a:buNone/>
              <a:defRPr sz="3200" b="1">
                <a:solidFill>
                  <a:srgbClr val="ECC1C8"/>
                </a:solidFill>
              </a:defRPr>
            </a:lvl4pPr>
            <a:lvl5pPr lvl="4" algn="l" rtl="0">
              <a:lnSpc>
                <a:spcPct val="100000"/>
              </a:lnSpc>
              <a:spcBef>
                <a:spcPts val="0"/>
              </a:spcBef>
              <a:spcAft>
                <a:spcPts val="0"/>
              </a:spcAft>
              <a:buClr>
                <a:schemeClr val="dk1"/>
              </a:buClr>
              <a:buSzPts val="3200"/>
              <a:buNone/>
              <a:defRPr sz="3200" b="1">
                <a:solidFill>
                  <a:srgbClr val="ECC1C8"/>
                </a:solidFill>
              </a:defRPr>
            </a:lvl5pPr>
            <a:lvl6pPr lvl="5" algn="l" rtl="0">
              <a:lnSpc>
                <a:spcPct val="100000"/>
              </a:lnSpc>
              <a:spcBef>
                <a:spcPts val="0"/>
              </a:spcBef>
              <a:spcAft>
                <a:spcPts val="0"/>
              </a:spcAft>
              <a:buClr>
                <a:schemeClr val="dk1"/>
              </a:buClr>
              <a:buSzPts val="3200"/>
              <a:buNone/>
              <a:defRPr sz="3200" b="1">
                <a:solidFill>
                  <a:srgbClr val="ECC1C8"/>
                </a:solidFill>
              </a:defRPr>
            </a:lvl6pPr>
            <a:lvl7pPr lvl="6" algn="l" rtl="0">
              <a:lnSpc>
                <a:spcPct val="100000"/>
              </a:lnSpc>
              <a:spcBef>
                <a:spcPts val="0"/>
              </a:spcBef>
              <a:spcAft>
                <a:spcPts val="0"/>
              </a:spcAft>
              <a:buClr>
                <a:schemeClr val="dk1"/>
              </a:buClr>
              <a:buSzPts val="3200"/>
              <a:buNone/>
              <a:defRPr sz="3200" b="1">
                <a:solidFill>
                  <a:srgbClr val="ECC1C8"/>
                </a:solidFill>
              </a:defRPr>
            </a:lvl7pPr>
            <a:lvl8pPr lvl="7" algn="l" rtl="0">
              <a:lnSpc>
                <a:spcPct val="100000"/>
              </a:lnSpc>
              <a:spcBef>
                <a:spcPts val="0"/>
              </a:spcBef>
              <a:spcAft>
                <a:spcPts val="0"/>
              </a:spcAft>
              <a:buClr>
                <a:schemeClr val="dk1"/>
              </a:buClr>
              <a:buSzPts val="3200"/>
              <a:buNone/>
              <a:defRPr sz="3200" b="1">
                <a:solidFill>
                  <a:srgbClr val="ECC1C8"/>
                </a:solidFill>
              </a:defRPr>
            </a:lvl8pPr>
            <a:lvl9pPr lvl="8" algn="l" rtl="0">
              <a:lnSpc>
                <a:spcPct val="100000"/>
              </a:lnSpc>
              <a:spcBef>
                <a:spcPts val="0"/>
              </a:spcBef>
              <a:spcAft>
                <a:spcPts val="0"/>
              </a:spcAft>
              <a:buClr>
                <a:schemeClr val="dk1"/>
              </a:buClr>
              <a:buSzPts val="3200"/>
              <a:buNone/>
              <a:defRPr sz="3200" b="1">
                <a:solidFill>
                  <a:srgbClr val="ECC1C8"/>
                </a:solidFill>
              </a:defRPr>
            </a:lvl9pPr>
          </a:lstStyle>
          <a:p>
            <a:endParaRPr/>
          </a:p>
        </p:txBody>
      </p:sp>
      <p:sp>
        <p:nvSpPr>
          <p:cNvPr id="153" name="Google Shape;153;p27"/>
          <p:cNvSpPr txBox="1">
            <a:spLocks noGrp="1"/>
          </p:cNvSpPr>
          <p:nvPr>
            <p:ph type="body" idx="1"/>
          </p:nvPr>
        </p:nvSpPr>
        <p:spPr>
          <a:xfrm>
            <a:off x="349300" y="1147425"/>
            <a:ext cx="7407000" cy="3172500"/>
          </a:xfrm>
          <a:prstGeom prst="rect">
            <a:avLst/>
          </a:prstGeom>
          <a:noFill/>
        </p:spPr>
        <p:txBody>
          <a:bodyPr spcFirstLastPara="1" wrap="square" lIns="91425" tIns="91425" rIns="91425" bIns="91425" anchor="t" anchorCtr="0"/>
          <a:lstStyle>
            <a:lvl1pPr marL="457200" lvl="0" indent="-330200" algn="l" rtl="0">
              <a:lnSpc>
                <a:spcPct val="115000"/>
              </a:lnSpc>
              <a:spcBef>
                <a:spcPts val="600"/>
              </a:spcBef>
              <a:spcAft>
                <a:spcPts val="0"/>
              </a:spcAft>
              <a:buClr>
                <a:schemeClr val="dk2"/>
              </a:buClr>
              <a:buSzPts val="1600"/>
              <a:buChar char="▹"/>
              <a:defRPr sz="1600">
                <a:solidFill>
                  <a:schemeClr val="dk2"/>
                </a:solidFill>
              </a:defRPr>
            </a:lvl1pPr>
            <a:lvl2pPr marL="914400" lvl="1" indent="-381000" algn="l" rtl="0">
              <a:lnSpc>
                <a:spcPct val="115000"/>
              </a:lnSpc>
              <a:spcBef>
                <a:spcPts val="0"/>
              </a:spcBef>
              <a:spcAft>
                <a:spcPts val="0"/>
              </a:spcAft>
              <a:buClr>
                <a:schemeClr val="dk2"/>
              </a:buClr>
              <a:buSzPts val="2400"/>
              <a:buChar char="▸"/>
              <a:defRPr sz="1400">
                <a:solidFill>
                  <a:schemeClr val="dk2"/>
                </a:solidFill>
              </a:defRPr>
            </a:lvl2pPr>
            <a:lvl3pPr marL="1371600" lvl="2" indent="-381000" algn="l" rtl="0">
              <a:lnSpc>
                <a:spcPct val="115000"/>
              </a:lnSpc>
              <a:spcBef>
                <a:spcPts val="0"/>
              </a:spcBef>
              <a:spcAft>
                <a:spcPts val="0"/>
              </a:spcAft>
              <a:buClr>
                <a:schemeClr val="dk2"/>
              </a:buClr>
              <a:buSzPts val="2400"/>
              <a:buChar char="◦"/>
              <a:defRPr sz="1400">
                <a:solidFill>
                  <a:schemeClr val="dk2"/>
                </a:solidFill>
              </a:defRPr>
            </a:lvl3pPr>
            <a:lvl4pPr marL="1828800" lvl="3" indent="-342900" algn="l" rtl="0">
              <a:lnSpc>
                <a:spcPct val="115000"/>
              </a:lnSpc>
              <a:spcBef>
                <a:spcPts val="0"/>
              </a:spcBef>
              <a:spcAft>
                <a:spcPts val="0"/>
              </a:spcAft>
              <a:buClr>
                <a:schemeClr val="dk2"/>
              </a:buClr>
              <a:buSzPts val="1800"/>
              <a:buChar char="●"/>
              <a:defRPr sz="1400">
                <a:solidFill>
                  <a:schemeClr val="dk2"/>
                </a:solidFill>
              </a:defRPr>
            </a:lvl4pPr>
            <a:lvl5pPr marL="2286000" lvl="4" indent="-342900" algn="l" rtl="0">
              <a:lnSpc>
                <a:spcPct val="115000"/>
              </a:lnSpc>
              <a:spcBef>
                <a:spcPts val="0"/>
              </a:spcBef>
              <a:spcAft>
                <a:spcPts val="0"/>
              </a:spcAft>
              <a:buClr>
                <a:schemeClr val="dk2"/>
              </a:buClr>
              <a:buSzPts val="1800"/>
              <a:buChar char="○"/>
              <a:defRPr sz="1400">
                <a:solidFill>
                  <a:schemeClr val="dk2"/>
                </a:solidFill>
              </a:defRPr>
            </a:lvl5pPr>
            <a:lvl6pPr marL="2743200" lvl="5" indent="-342900" algn="l" rtl="0">
              <a:lnSpc>
                <a:spcPct val="115000"/>
              </a:lnSpc>
              <a:spcBef>
                <a:spcPts val="0"/>
              </a:spcBef>
              <a:spcAft>
                <a:spcPts val="0"/>
              </a:spcAft>
              <a:buClr>
                <a:schemeClr val="dk2"/>
              </a:buClr>
              <a:buSzPts val="1800"/>
              <a:buChar char="■"/>
              <a:defRPr sz="1400">
                <a:solidFill>
                  <a:schemeClr val="dk2"/>
                </a:solidFill>
              </a:defRPr>
            </a:lvl6pPr>
            <a:lvl7pPr marL="3200400" lvl="6" indent="-342900" algn="l" rtl="0">
              <a:lnSpc>
                <a:spcPct val="115000"/>
              </a:lnSpc>
              <a:spcBef>
                <a:spcPts val="0"/>
              </a:spcBef>
              <a:spcAft>
                <a:spcPts val="0"/>
              </a:spcAft>
              <a:buClr>
                <a:schemeClr val="dk2"/>
              </a:buClr>
              <a:buSzPts val="1800"/>
              <a:buChar char="●"/>
              <a:defRPr sz="1400">
                <a:solidFill>
                  <a:schemeClr val="dk2"/>
                </a:solidFill>
              </a:defRPr>
            </a:lvl7pPr>
            <a:lvl8pPr marL="3657600" lvl="7" indent="-342900" algn="l" rtl="0">
              <a:lnSpc>
                <a:spcPct val="115000"/>
              </a:lnSpc>
              <a:spcBef>
                <a:spcPts val="0"/>
              </a:spcBef>
              <a:spcAft>
                <a:spcPts val="0"/>
              </a:spcAft>
              <a:buClr>
                <a:schemeClr val="dk2"/>
              </a:buClr>
              <a:buSzPts val="1800"/>
              <a:buChar char="○"/>
              <a:defRPr sz="1400">
                <a:solidFill>
                  <a:schemeClr val="dk2"/>
                </a:solidFill>
              </a:defRPr>
            </a:lvl8pPr>
            <a:lvl9pPr marL="4114800" lvl="8" indent="-342900" algn="l" rtl="0">
              <a:lnSpc>
                <a:spcPct val="115000"/>
              </a:lnSpc>
              <a:spcBef>
                <a:spcPts val="0"/>
              </a:spcBef>
              <a:spcAft>
                <a:spcPts val="0"/>
              </a:spcAft>
              <a:buClr>
                <a:schemeClr val="dk2"/>
              </a:buClr>
              <a:buSzPts val="1800"/>
              <a:buChar char="■"/>
              <a:defRPr sz="1400">
                <a:solidFill>
                  <a:schemeClr val="dk2"/>
                </a:solidFill>
              </a:defRPr>
            </a:lvl9pPr>
          </a:lstStyle>
          <a:p>
            <a:endParaRPr/>
          </a:p>
        </p:txBody>
      </p:sp>
      <p:sp>
        <p:nvSpPr>
          <p:cNvPr id="154" name="Google Shape;154;p2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15">
  <p:cSld name="AUTOLAYOUT_29">
    <p:bg>
      <p:bgPr>
        <a:solidFill>
          <a:srgbClr val="FFFFFF"/>
        </a:solidFill>
        <a:effectLst/>
      </p:bgPr>
    </p:bg>
    <p:spTree>
      <p:nvGrpSpPr>
        <p:cNvPr id="1" name="Shape 155"/>
        <p:cNvGrpSpPr/>
        <p:nvPr/>
      </p:nvGrpSpPr>
      <p:grpSpPr>
        <a:xfrm>
          <a:off x="0" y="0"/>
          <a:ext cx="0" cy="0"/>
          <a:chOff x="0" y="0"/>
          <a:chExt cx="0" cy="0"/>
        </a:xfrm>
      </p:grpSpPr>
      <p:sp>
        <p:nvSpPr>
          <p:cNvPr id="156" name="Google Shape;156;p28"/>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424242"/>
                </a:solidFill>
              </a:defRPr>
            </a:lvl1pPr>
            <a:lvl2pPr lvl="1" algn="r" rtl="0">
              <a:lnSpc>
                <a:spcPct val="100000"/>
              </a:lnSpc>
              <a:spcAft>
                <a:spcPts val="0"/>
              </a:spcAft>
              <a:buNone/>
              <a:defRPr sz="1000">
                <a:solidFill>
                  <a:srgbClr val="424242"/>
                </a:solidFill>
              </a:defRPr>
            </a:lvl2pPr>
            <a:lvl3pPr lvl="2" algn="r" rtl="0">
              <a:lnSpc>
                <a:spcPct val="100000"/>
              </a:lnSpc>
              <a:spcAft>
                <a:spcPts val="0"/>
              </a:spcAft>
              <a:buNone/>
              <a:defRPr sz="1000">
                <a:solidFill>
                  <a:srgbClr val="424242"/>
                </a:solidFill>
              </a:defRPr>
            </a:lvl3pPr>
            <a:lvl4pPr lvl="3" algn="r" rtl="0">
              <a:lnSpc>
                <a:spcPct val="100000"/>
              </a:lnSpc>
              <a:spcAft>
                <a:spcPts val="0"/>
              </a:spcAft>
              <a:buNone/>
              <a:defRPr sz="1000">
                <a:solidFill>
                  <a:srgbClr val="424242"/>
                </a:solidFill>
              </a:defRPr>
            </a:lvl4pPr>
            <a:lvl5pPr lvl="4" algn="r" rtl="0">
              <a:lnSpc>
                <a:spcPct val="100000"/>
              </a:lnSpc>
              <a:spcAft>
                <a:spcPts val="0"/>
              </a:spcAft>
              <a:buNone/>
              <a:defRPr sz="1000">
                <a:solidFill>
                  <a:srgbClr val="424242"/>
                </a:solidFill>
              </a:defRPr>
            </a:lvl5pPr>
            <a:lvl6pPr lvl="5" algn="r" rtl="0">
              <a:lnSpc>
                <a:spcPct val="100000"/>
              </a:lnSpc>
              <a:spcAft>
                <a:spcPts val="0"/>
              </a:spcAft>
              <a:buNone/>
              <a:defRPr sz="1000">
                <a:solidFill>
                  <a:srgbClr val="424242"/>
                </a:solidFill>
              </a:defRPr>
            </a:lvl6pPr>
            <a:lvl7pPr lvl="6" algn="r" rtl="0">
              <a:lnSpc>
                <a:spcPct val="100000"/>
              </a:lnSpc>
              <a:spcAft>
                <a:spcPts val="0"/>
              </a:spcAft>
              <a:buNone/>
              <a:defRPr sz="1000">
                <a:solidFill>
                  <a:srgbClr val="424242"/>
                </a:solidFill>
              </a:defRPr>
            </a:lvl7pPr>
            <a:lvl8pPr lvl="7" algn="r" rtl="0">
              <a:lnSpc>
                <a:spcPct val="100000"/>
              </a:lnSpc>
              <a:spcAft>
                <a:spcPts val="0"/>
              </a:spcAft>
              <a:buNone/>
              <a:defRPr sz="1000">
                <a:solidFill>
                  <a:srgbClr val="424242"/>
                </a:solidFill>
              </a:defRPr>
            </a:lvl8pPr>
            <a:lvl9pPr lvl="8" algn="r" rtl="0">
              <a:lnSpc>
                <a:spcPct val="100000"/>
              </a:lnSpc>
              <a:spcAft>
                <a:spcPts val="0"/>
              </a:spcAft>
              <a:buNone/>
              <a:defRPr sz="1000">
                <a:solidFill>
                  <a:srgbClr val="42424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8">
  <p:cSld name="AUTOLAYOUT_32">
    <p:bg>
      <p:bgPr>
        <a:solidFill>
          <a:srgbClr val="FFFFFF"/>
        </a:solidFill>
        <a:effectLst/>
      </p:bgPr>
    </p:bg>
    <p:spTree>
      <p:nvGrpSpPr>
        <p:cNvPr id="1" name="Shape 158"/>
        <p:cNvGrpSpPr/>
        <p:nvPr/>
      </p:nvGrpSpPr>
      <p:grpSpPr>
        <a:xfrm>
          <a:off x="0" y="0"/>
          <a:ext cx="0" cy="0"/>
          <a:chOff x="0" y="0"/>
          <a:chExt cx="0" cy="0"/>
        </a:xfrm>
      </p:grpSpPr>
      <p:sp>
        <p:nvSpPr>
          <p:cNvPr id="159" name="Google Shape;159;p2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txBox="1">
            <a:spLocks noGrp="1"/>
          </p:cNvSpPr>
          <p:nvPr>
            <p:ph type="title"/>
          </p:nvPr>
        </p:nvSpPr>
        <p:spPr>
          <a:xfrm rot="-5400000">
            <a:off x="-620225" y="1797500"/>
            <a:ext cx="4064100" cy="1506900"/>
          </a:xfrm>
          <a:prstGeom prst="rect">
            <a:avLst/>
          </a:prstGeom>
          <a:noFill/>
        </p:spPr>
        <p:txBody>
          <a:bodyPr spcFirstLastPara="1" wrap="square" lIns="91425" tIns="91425" rIns="91425" bIns="91425" anchor="b" anchorCtr="0"/>
          <a:lstStyle>
            <a:lvl1pPr lvl="0" algn="r" rtl="0">
              <a:lnSpc>
                <a:spcPct val="100000"/>
              </a:lnSpc>
              <a:spcBef>
                <a:spcPts val="0"/>
              </a:spcBef>
              <a:spcAft>
                <a:spcPts val="0"/>
              </a:spcAft>
              <a:buClr>
                <a:schemeClr val="dk1"/>
              </a:buClr>
              <a:buSzPts val="4800"/>
              <a:buNone/>
              <a:defRPr sz="4800" b="1">
                <a:solidFill>
                  <a:schemeClr val="dk1"/>
                </a:solidFill>
              </a:defRPr>
            </a:lvl1pPr>
            <a:lvl2pPr lvl="1" algn="r" rtl="0">
              <a:lnSpc>
                <a:spcPct val="100000"/>
              </a:lnSpc>
              <a:spcBef>
                <a:spcPts val="0"/>
              </a:spcBef>
              <a:spcAft>
                <a:spcPts val="0"/>
              </a:spcAft>
              <a:buClr>
                <a:schemeClr val="dk1"/>
              </a:buClr>
              <a:buSzPts val="4800"/>
              <a:buNone/>
              <a:defRPr sz="4800" b="1">
                <a:solidFill>
                  <a:schemeClr val="dk1"/>
                </a:solidFill>
              </a:defRPr>
            </a:lvl2pPr>
            <a:lvl3pPr lvl="2" algn="r" rtl="0">
              <a:lnSpc>
                <a:spcPct val="100000"/>
              </a:lnSpc>
              <a:spcBef>
                <a:spcPts val="0"/>
              </a:spcBef>
              <a:spcAft>
                <a:spcPts val="0"/>
              </a:spcAft>
              <a:buClr>
                <a:schemeClr val="dk1"/>
              </a:buClr>
              <a:buSzPts val="4800"/>
              <a:buNone/>
              <a:defRPr sz="4800" b="1">
                <a:solidFill>
                  <a:schemeClr val="dk1"/>
                </a:solidFill>
              </a:defRPr>
            </a:lvl3pPr>
            <a:lvl4pPr lvl="3" algn="r" rtl="0">
              <a:lnSpc>
                <a:spcPct val="100000"/>
              </a:lnSpc>
              <a:spcBef>
                <a:spcPts val="0"/>
              </a:spcBef>
              <a:spcAft>
                <a:spcPts val="0"/>
              </a:spcAft>
              <a:buClr>
                <a:schemeClr val="dk1"/>
              </a:buClr>
              <a:buSzPts val="4800"/>
              <a:buNone/>
              <a:defRPr sz="4800" b="1">
                <a:solidFill>
                  <a:schemeClr val="dk1"/>
                </a:solidFill>
              </a:defRPr>
            </a:lvl4pPr>
            <a:lvl5pPr lvl="4" algn="r" rtl="0">
              <a:lnSpc>
                <a:spcPct val="100000"/>
              </a:lnSpc>
              <a:spcBef>
                <a:spcPts val="0"/>
              </a:spcBef>
              <a:spcAft>
                <a:spcPts val="0"/>
              </a:spcAft>
              <a:buClr>
                <a:schemeClr val="dk1"/>
              </a:buClr>
              <a:buSzPts val="4800"/>
              <a:buNone/>
              <a:defRPr sz="4800" b="1">
                <a:solidFill>
                  <a:schemeClr val="dk1"/>
                </a:solidFill>
              </a:defRPr>
            </a:lvl5pPr>
            <a:lvl6pPr lvl="5" algn="r" rtl="0">
              <a:lnSpc>
                <a:spcPct val="100000"/>
              </a:lnSpc>
              <a:spcBef>
                <a:spcPts val="0"/>
              </a:spcBef>
              <a:spcAft>
                <a:spcPts val="0"/>
              </a:spcAft>
              <a:buClr>
                <a:schemeClr val="dk1"/>
              </a:buClr>
              <a:buSzPts val="4800"/>
              <a:buNone/>
              <a:defRPr sz="4800" b="1">
                <a:solidFill>
                  <a:schemeClr val="dk1"/>
                </a:solidFill>
              </a:defRPr>
            </a:lvl6pPr>
            <a:lvl7pPr lvl="6" algn="r" rtl="0">
              <a:lnSpc>
                <a:spcPct val="100000"/>
              </a:lnSpc>
              <a:spcBef>
                <a:spcPts val="0"/>
              </a:spcBef>
              <a:spcAft>
                <a:spcPts val="0"/>
              </a:spcAft>
              <a:buClr>
                <a:schemeClr val="dk1"/>
              </a:buClr>
              <a:buSzPts val="4800"/>
              <a:buNone/>
              <a:defRPr sz="4800" b="1">
                <a:solidFill>
                  <a:schemeClr val="dk1"/>
                </a:solidFill>
              </a:defRPr>
            </a:lvl7pPr>
            <a:lvl8pPr lvl="7" algn="r" rtl="0">
              <a:lnSpc>
                <a:spcPct val="100000"/>
              </a:lnSpc>
              <a:spcBef>
                <a:spcPts val="0"/>
              </a:spcBef>
              <a:spcAft>
                <a:spcPts val="0"/>
              </a:spcAft>
              <a:buClr>
                <a:schemeClr val="dk1"/>
              </a:buClr>
              <a:buSzPts val="4800"/>
              <a:buNone/>
              <a:defRPr sz="4800" b="1">
                <a:solidFill>
                  <a:schemeClr val="dk1"/>
                </a:solidFill>
              </a:defRPr>
            </a:lvl8pPr>
            <a:lvl9pPr lvl="8" algn="r" rtl="0">
              <a:lnSpc>
                <a:spcPct val="100000"/>
              </a:lnSpc>
              <a:spcBef>
                <a:spcPts val="0"/>
              </a:spcBef>
              <a:spcAft>
                <a:spcPts val="0"/>
              </a:spcAft>
              <a:buClr>
                <a:schemeClr val="dk1"/>
              </a:buClr>
              <a:buSzPts val="4800"/>
              <a:buNone/>
              <a:defRPr sz="4800" b="1">
                <a:solidFill>
                  <a:schemeClr val="dk1"/>
                </a:solidFill>
              </a:defRPr>
            </a:lvl9pPr>
          </a:lstStyle>
          <a:p>
            <a:endParaRPr/>
          </a:p>
        </p:txBody>
      </p:sp>
      <p:sp>
        <p:nvSpPr>
          <p:cNvPr id="161" name="Google Shape;161;p29"/>
          <p:cNvSpPr txBox="1">
            <a:spLocks noGrp="1"/>
          </p:cNvSpPr>
          <p:nvPr>
            <p:ph type="body" idx="1"/>
          </p:nvPr>
        </p:nvSpPr>
        <p:spPr>
          <a:xfrm>
            <a:off x="2601000" y="518875"/>
            <a:ext cx="5913300" cy="4064100"/>
          </a:xfrm>
          <a:prstGeom prst="rect">
            <a:avLst/>
          </a:prstGeom>
          <a:noFill/>
        </p:spPr>
        <p:txBody>
          <a:bodyPr spcFirstLastPara="1" wrap="square" lIns="91425" tIns="91425" rIns="91425" bIns="91425" anchor="t" anchorCtr="0"/>
          <a:lstStyle>
            <a:lvl1pPr marL="457200" lvl="0" indent="-330200" algn="l" rtl="0">
              <a:lnSpc>
                <a:spcPct val="115000"/>
              </a:lnSpc>
              <a:spcBef>
                <a:spcPts val="600"/>
              </a:spcBef>
              <a:spcAft>
                <a:spcPts val="0"/>
              </a:spcAft>
              <a:buClr>
                <a:schemeClr val="dk2"/>
              </a:buClr>
              <a:buSzPts val="1600"/>
              <a:buChar char="▹"/>
              <a:defRPr sz="1600">
                <a:solidFill>
                  <a:schemeClr val="dk2"/>
                </a:solidFill>
              </a:defRPr>
            </a:lvl1pPr>
            <a:lvl2pPr marL="914400" lvl="1" indent="-381000" algn="l" rtl="0">
              <a:lnSpc>
                <a:spcPct val="115000"/>
              </a:lnSpc>
              <a:spcBef>
                <a:spcPts val="0"/>
              </a:spcBef>
              <a:spcAft>
                <a:spcPts val="0"/>
              </a:spcAft>
              <a:buClr>
                <a:schemeClr val="dk2"/>
              </a:buClr>
              <a:buSzPts val="2400"/>
              <a:buChar char="▸"/>
              <a:defRPr sz="1400">
                <a:solidFill>
                  <a:schemeClr val="dk2"/>
                </a:solidFill>
              </a:defRPr>
            </a:lvl2pPr>
            <a:lvl3pPr marL="1371600" lvl="2" indent="-381000" algn="l" rtl="0">
              <a:lnSpc>
                <a:spcPct val="115000"/>
              </a:lnSpc>
              <a:spcBef>
                <a:spcPts val="0"/>
              </a:spcBef>
              <a:spcAft>
                <a:spcPts val="0"/>
              </a:spcAft>
              <a:buClr>
                <a:schemeClr val="dk2"/>
              </a:buClr>
              <a:buSzPts val="2400"/>
              <a:buChar char="◦"/>
              <a:defRPr sz="1400">
                <a:solidFill>
                  <a:schemeClr val="dk2"/>
                </a:solidFill>
              </a:defRPr>
            </a:lvl3pPr>
            <a:lvl4pPr marL="1828800" lvl="3" indent="-342900" algn="l" rtl="0">
              <a:lnSpc>
                <a:spcPct val="115000"/>
              </a:lnSpc>
              <a:spcBef>
                <a:spcPts val="0"/>
              </a:spcBef>
              <a:spcAft>
                <a:spcPts val="0"/>
              </a:spcAft>
              <a:buClr>
                <a:schemeClr val="dk2"/>
              </a:buClr>
              <a:buSzPts val="1800"/>
              <a:buChar char="●"/>
              <a:defRPr sz="1400">
                <a:solidFill>
                  <a:schemeClr val="dk2"/>
                </a:solidFill>
              </a:defRPr>
            </a:lvl4pPr>
            <a:lvl5pPr marL="2286000" lvl="4" indent="-342900" algn="l" rtl="0">
              <a:lnSpc>
                <a:spcPct val="115000"/>
              </a:lnSpc>
              <a:spcBef>
                <a:spcPts val="0"/>
              </a:spcBef>
              <a:spcAft>
                <a:spcPts val="0"/>
              </a:spcAft>
              <a:buClr>
                <a:schemeClr val="dk2"/>
              </a:buClr>
              <a:buSzPts val="1800"/>
              <a:buChar char="○"/>
              <a:defRPr sz="1400">
                <a:solidFill>
                  <a:schemeClr val="dk2"/>
                </a:solidFill>
              </a:defRPr>
            </a:lvl5pPr>
            <a:lvl6pPr marL="2743200" lvl="5" indent="-342900" algn="l" rtl="0">
              <a:lnSpc>
                <a:spcPct val="115000"/>
              </a:lnSpc>
              <a:spcBef>
                <a:spcPts val="0"/>
              </a:spcBef>
              <a:spcAft>
                <a:spcPts val="0"/>
              </a:spcAft>
              <a:buClr>
                <a:schemeClr val="dk2"/>
              </a:buClr>
              <a:buSzPts val="1800"/>
              <a:buChar char="■"/>
              <a:defRPr sz="1400">
                <a:solidFill>
                  <a:schemeClr val="dk2"/>
                </a:solidFill>
              </a:defRPr>
            </a:lvl6pPr>
            <a:lvl7pPr marL="3200400" lvl="6" indent="-342900" algn="l" rtl="0">
              <a:lnSpc>
                <a:spcPct val="115000"/>
              </a:lnSpc>
              <a:spcBef>
                <a:spcPts val="0"/>
              </a:spcBef>
              <a:spcAft>
                <a:spcPts val="0"/>
              </a:spcAft>
              <a:buClr>
                <a:schemeClr val="dk2"/>
              </a:buClr>
              <a:buSzPts val="1800"/>
              <a:buChar char="●"/>
              <a:defRPr sz="1400">
                <a:solidFill>
                  <a:schemeClr val="dk2"/>
                </a:solidFill>
              </a:defRPr>
            </a:lvl7pPr>
            <a:lvl8pPr marL="3657600" lvl="7" indent="-342900" algn="l" rtl="0">
              <a:lnSpc>
                <a:spcPct val="115000"/>
              </a:lnSpc>
              <a:spcBef>
                <a:spcPts val="0"/>
              </a:spcBef>
              <a:spcAft>
                <a:spcPts val="0"/>
              </a:spcAft>
              <a:buClr>
                <a:schemeClr val="dk2"/>
              </a:buClr>
              <a:buSzPts val="1800"/>
              <a:buChar char="○"/>
              <a:defRPr sz="1400">
                <a:solidFill>
                  <a:schemeClr val="dk2"/>
                </a:solidFill>
              </a:defRPr>
            </a:lvl8pPr>
            <a:lvl9pPr marL="4114800" lvl="8" indent="-342900" algn="l" rtl="0">
              <a:lnSpc>
                <a:spcPct val="115000"/>
              </a:lnSpc>
              <a:spcBef>
                <a:spcPts val="0"/>
              </a:spcBef>
              <a:spcAft>
                <a:spcPts val="0"/>
              </a:spcAft>
              <a:buClr>
                <a:schemeClr val="dk2"/>
              </a:buClr>
              <a:buSzPts val="1800"/>
              <a:buChar char="■"/>
              <a:defRPr sz="1400">
                <a:solidFill>
                  <a:schemeClr val="dk2"/>
                </a:solidFill>
              </a:defRPr>
            </a:lvl9pPr>
          </a:lstStyle>
          <a:p>
            <a:endParaRPr/>
          </a:p>
        </p:txBody>
      </p:sp>
      <p:sp>
        <p:nvSpPr>
          <p:cNvPr id="162" name="Google Shape;162;p2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10">
  <p:cSld name="AUTOLAYOUT_33">
    <p:bg>
      <p:bgPr>
        <a:solidFill>
          <a:srgbClr val="FFFFFF"/>
        </a:solidFill>
        <a:effectLst/>
      </p:bgPr>
    </p:bg>
    <p:spTree>
      <p:nvGrpSpPr>
        <p:cNvPr id="1" name="Shape 163"/>
        <p:cNvGrpSpPr/>
        <p:nvPr/>
      </p:nvGrpSpPr>
      <p:grpSpPr>
        <a:xfrm>
          <a:off x="0" y="0"/>
          <a:ext cx="0" cy="0"/>
          <a:chOff x="0" y="0"/>
          <a:chExt cx="0" cy="0"/>
        </a:xfrm>
      </p:grpSpPr>
      <p:sp>
        <p:nvSpPr>
          <p:cNvPr id="164" name="Google Shape;164;p30"/>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4D4A56"/>
        </a:solidFill>
        <a:effectLst/>
      </p:bgPr>
    </p:bg>
    <p:spTree>
      <p:nvGrpSpPr>
        <p:cNvPr id="1" name="Shape 21"/>
        <p:cNvGrpSpPr/>
        <p:nvPr/>
      </p:nvGrpSpPr>
      <p:grpSpPr>
        <a:xfrm>
          <a:off x="0" y="0"/>
          <a:ext cx="0" cy="0"/>
          <a:chOff x="0" y="0"/>
          <a:chExt cx="0" cy="0"/>
        </a:xfrm>
      </p:grpSpPr>
      <p:pic>
        <p:nvPicPr>
          <p:cNvPr id="22" name="Google Shape;22;p4" descr="organic-04.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23" name="Google Shape;23;p4"/>
          <p:cNvSpPr/>
          <p:nvPr/>
        </p:nvSpPr>
        <p:spPr>
          <a:xfrm>
            <a:off x="880525" y="1098363"/>
            <a:ext cx="7383000" cy="31359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4162050" y="833037"/>
            <a:ext cx="819900" cy="8199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body" idx="1"/>
          </p:nvPr>
        </p:nvSpPr>
        <p:spPr>
          <a:xfrm>
            <a:off x="1493850" y="1933200"/>
            <a:ext cx="6156300" cy="819900"/>
          </a:xfrm>
          <a:prstGeom prst="rect">
            <a:avLst/>
          </a:prstGeom>
        </p:spPr>
        <p:txBody>
          <a:bodyPr spcFirstLastPara="1" wrap="square" lIns="91425" tIns="91425" rIns="91425" bIns="91425" anchor="t" anchorCtr="0"/>
          <a:lstStyle>
            <a:lvl1pPr marL="457200" lvl="0" indent="-381000" algn="ctr" rtl="0">
              <a:lnSpc>
                <a:spcPct val="115000"/>
              </a:lnSpc>
              <a:spcBef>
                <a:spcPts val="60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1pPr>
            <a:lvl2pPr marL="914400" lvl="1" indent="-381000" algn="ctr" rtl="0">
              <a:lnSpc>
                <a:spcPct val="115000"/>
              </a:lnSpc>
              <a:spcBef>
                <a:spcPts val="0"/>
              </a:spcBef>
              <a:spcAft>
                <a:spcPts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2pPr>
            <a:lvl3pPr marL="1371600" lvl="2" indent="-381000" algn="ctr" rtl="0">
              <a:lnSpc>
                <a:spcPct val="115000"/>
              </a:lnSpc>
              <a:spcBef>
                <a:spcPts val="0"/>
              </a:spcBef>
              <a:spcAft>
                <a:spcPts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3pPr>
            <a:lvl4pPr marL="1828800" lvl="3"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4pPr>
            <a:lvl5pPr marL="2286000" lvl="4"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5pPr>
            <a:lvl6pPr marL="2743200" lvl="5"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6pPr>
            <a:lvl7pPr marL="3200400" lvl="6"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7pPr>
            <a:lvl8pPr marL="3657600" lvl="7"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8pPr>
            <a:lvl9pPr marL="4114800" lvl="8"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9pPr>
          </a:lstStyle>
          <a:p>
            <a:endParaRPr/>
          </a:p>
        </p:txBody>
      </p:sp>
      <p:sp>
        <p:nvSpPr>
          <p:cNvPr id="26" name="Google Shape;26;p4"/>
          <p:cNvSpPr txBox="1"/>
          <p:nvPr/>
        </p:nvSpPr>
        <p:spPr>
          <a:xfrm>
            <a:off x="3593400" y="8249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4D4A56"/>
                </a:solidFill>
                <a:latin typeface="Tinos"/>
                <a:ea typeface="Tinos"/>
                <a:cs typeface="Tinos"/>
                <a:sym typeface="Tinos"/>
              </a:rPr>
              <a:t>“</a:t>
            </a:r>
            <a:endParaRPr sz="6000" b="1">
              <a:solidFill>
                <a:srgbClr val="4D4A56"/>
              </a:solidFill>
              <a:latin typeface="Tinos"/>
              <a:ea typeface="Tinos"/>
              <a:cs typeface="Tinos"/>
              <a:sym typeface="Tinos"/>
            </a:endParaRPr>
          </a:p>
        </p:txBody>
      </p:sp>
      <p:sp>
        <p:nvSpPr>
          <p:cNvPr id="27" name="Google Shape;27;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rtl="0">
              <a:buNone/>
              <a:defRPr>
                <a:latin typeface="Playfair Display"/>
                <a:ea typeface="Playfair Display"/>
                <a:cs typeface="Playfair Display"/>
                <a:sym typeface="Playfair Display"/>
              </a:defRPr>
            </a:lvl1pPr>
            <a:lvl2pPr lvl="1" algn="ctr" rtl="0">
              <a:buNone/>
              <a:defRPr>
                <a:latin typeface="Playfair Display"/>
                <a:ea typeface="Playfair Display"/>
                <a:cs typeface="Playfair Display"/>
                <a:sym typeface="Playfair Display"/>
              </a:defRPr>
            </a:lvl2pPr>
            <a:lvl3pPr lvl="2" algn="ctr" rtl="0">
              <a:buNone/>
              <a:defRPr>
                <a:latin typeface="Playfair Display"/>
                <a:ea typeface="Playfair Display"/>
                <a:cs typeface="Playfair Display"/>
                <a:sym typeface="Playfair Display"/>
              </a:defRPr>
            </a:lvl3pPr>
            <a:lvl4pPr lvl="3" algn="ctr" rtl="0">
              <a:buNone/>
              <a:defRPr>
                <a:latin typeface="Playfair Display"/>
                <a:ea typeface="Playfair Display"/>
                <a:cs typeface="Playfair Display"/>
                <a:sym typeface="Playfair Display"/>
              </a:defRPr>
            </a:lvl4pPr>
            <a:lvl5pPr lvl="4" algn="ctr" rtl="0">
              <a:buNone/>
              <a:defRPr>
                <a:latin typeface="Playfair Display"/>
                <a:ea typeface="Playfair Display"/>
                <a:cs typeface="Playfair Display"/>
                <a:sym typeface="Playfair Display"/>
              </a:defRPr>
            </a:lvl5pPr>
            <a:lvl6pPr lvl="5" algn="ctr" rtl="0">
              <a:buNone/>
              <a:defRPr>
                <a:latin typeface="Playfair Display"/>
                <a:ea typeface="Playfair Display"/>
                <a:cs typeface="Playfair Display"/>
                <a:sym typeface="Playfair Display"/>
              </a:defRPr>
            </a:lvl6pPr>
            <a:lvl7pPr lvl="6" algn="ctr" rtl="0">
              <a:buNone/>
              <a:defRPr>
                <a:latin typeface="Playfair Display"/>
                <a:ea typeface="Playfair Display"/>
                <a:cs typeface="Playfair Display"/>
                <a:sym typeface="Playfair Display"/>
              </a:defRPr>
            </a:lvl7pPr>
            <a:lvl8pPr lvl="7" algn="ctr" rtl="0">
              <a:buNone/>
              <a:defRPr>
                <a:latin typeface="Playfair Display"/>
                <a:ea typeface="Playfair Display"/>
                <a:cs typeface="Playfair Display"/>
                <a:sym typeface="Playfair Display"/>
              </a:defRPr>
            </a:lvl8pPr>
            <a:lvl9pPr lvl="8" algn="ctr" rtl="0">
              <a:buNone/>
              <a:defRPr>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6">
  <p:cSld name="AUTOLAYOUT_34">
    <p:bg>
      <p:bgPr>
        <a:solidFill>
          <a:srgbClr val="FFFFFF"/>
        </a:solidFill>
        <a:effectLst/>
      </p:bgPr>
    </p:bg>
    <p:spTree>
      <p:nvGrpSpPr>
        <p:cNvPr id="1" name="Shape 166"/>
        <p:cNvGrpSpPr/>
        <p:nvPr/>
      </p:nvGrpSpPr>
      <p:grpSpPr>
        <a:xfrm>
          <a:off x="0" y="0"/>
          <a:ext cx="0" cy="0"/>
          <a:chOff x="0" y="0"/>
          <a:chExt cx="0" cy="0"/>
        </a:xfrm>
      </p:grpSpPr>
      <p:sp>
        <p:nvSpPr>
          <p:cNvPr id="167" name="Google Shape;167;p3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1"/>
          <p:cNvSpPr/>
          <p:nvPr/>
        </p:nvSpPr>
        <p:spPr>
          <a:xfrm>
            <a:off x="-25" y="0"/>
            <a:ext cx="9144000" cy="1741500"/>
          </a:xfrm>
          <a:prstGeom prst="rect">
            <a:avLst/>
          </a:prstGeom>
          <a:solidFill>
            <a:srgbClr val="EC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1"/>
          <p:cNvSpPr/>
          <p:nvPr/>
        </p:nvSpPr>
        <p:spPr>
          <a:xfrm>
            <a:off x="6551675" y="0"/>
            <a:ext cx="2592300" cy="1741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1"/>
          <p:cNvSpPr/>
          <p:nvPr/>
        </p:nvSpPr>
        <p:spPr>
          <a:xfrm rot="10800000">
            <a:off x="3991228" y="0"/>
            <a:ext cx="1727100" cy="1741500"/>
          </a:xfrm>
          <a:prstGeom prst="flowChartDelay">
            <a:avLst/>
          </a:prstGeom>
          <a:solidFill>
            <a:srgbClr val="EC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1"/>
          <p:cNvSpPr/>
          <p:nvPr/>
        </p:nvSpPr>
        <p:spPr>
          <a:xfrm rot="10800000">
            <a:off x="3991228" y="0"/>
            <a:ext cx="1727100" cy="17415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1"/>
          <p:cNvSpPr/>
          <p:nvPr/>
        </p:nvSpPr>
        <p:spPr>
          <a:xfrm rot="10800000">
            <a:off x="4431837" y="0"/>
            <a:ext cx="1727100" cy="1741500"/>
          </a:xfrm>
          <a:prstGeom prst="flowChartDelay">
            <a:avLst/>
          </a:prstGeom>
          <a:solidFill>
            <a:srgbClr val="EC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1"/>
          <p:cNvSpPr/>
          <p:nvPr/>
        </p:nvSpPr>
        <p:spPr>
          <a:xfrm rot="10800000">
            <a:off x="4431837" y="0"/>
            <a:ext cx="1727100" cy="17415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1"/>
          <p:cNvSpPr/>
          <p:nvPr/>
        </p:nvSpPr>
        <p:spPr>
          <a:xfrm rot="10800000">
            <a:off x="4856511" y="0"/>
            <a:ext cx="1727100" cy="1741500"/>
          </a:xfrm>
          <a:prstGeom prst="flowChartDelay">
            <a:avLst/>
          </a:prstGeom>
          <a:solidFill>
            <a:srgbClr val="EC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1"/>
          <p:cNvSpPr/>
          <p:nvPr/>
        </p:nvSpPr>
        <p:spPr>
          <a:xfrm rot="10800000">
            <a:off x="4856511" y="0"/>
            <a:ext cx="1727100" cy="17415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1"/>
          <p:cNvSpPr txBox="1">
            <a:spLocks noGrp="1"/>
          </p:cNvSpPr>
          <p:nvPr>
            <p:ph type="title"/>
          </p:nvPr>
        </p:nvSpPr>
        <p:spPr>
          <a:xfrm>
            <a:off x="324475" y="148225"/>
            <a:ext cx="3559500" cy="13737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None/>
              <a:defRPr sz="2800" b="1">
                <a:solidFill>
                  <a:schemeClr val="lt1"/>
                </a:solidFill>
              </a:defRPr>
            </a:lvl1pPr>
            <a:lvl2pPr lvl="1" algn="l">
              <a:lnSpc>
                <a:spcPct val="100000"/>
              </a:lnSpc>
              <a:spcBef>
                <a:spcPts val="0"/>
              </a:spcBef>
              <a:spcAft>
                <a:spcPts val="0"/>
              </a:spcAft>
              <a:buNone/>
              <a:defRPr sz="2800" b="1">
                <a:solidFill>
                  <a:schemeClr val="lt1"/>
                </a:solidFill>
              </a:defRPr>
            </a:lvl2pPr>
            <a:lvl3pPr lvl="2" algn="l">
              <a:lnSpc>
                <a:spcPct val="100000"/>
              </a:lnSpc>
              <a:spcBef>
                <a:spcPts val="0"/>
              </a:spcBef>
              <a:spcAft>
                <a:spcPts val="0"/>
              </a:spcAft>
              <a:buNone/>
              <a:defRPr sz="2800" b="1">
                <a:solidFill>
                  <a:schemeClr val="lt1"/>
                </a:solidFill>
              </a:defRPr>
            </a:lvl3pPr>
            <a:lvl4pPr lvl="3" algn="l">
              <a:lnSpc>
                <a:spcPct val="100000"/>
              </a:lnSpc>
              <a:spcBef>
                <a:spcPts val="0"/>
              </a:spcBef>
              <a:spcAft>
                <a:spcPts val="0"/>
              </a:spcAft>
              <a:buNone/>
              <a:defRPr sz="2800" b="1">
                <a:solidFill>
                  <a:schemeClr val="lt1"/>
                </a:solidFill>
              </a:defRPr>
            </a:lvl4pPr>
            <a:lvl5pPr lvl="4" algn="l">
              <a:lnSpc>
                <a:spcPct val="100000"/>
              </a:lnSpc>
              <a:spcBef>
                <a:spcPts val="0"/>
              </a:spcBef>
              <a:spcAft>
                <a:spcPts val="0"/>
              </a:spcAft>
              <a:buNone/>
              <a:defRPr sz="2800" b="1">
                <a:solidFill>
                  <a:schemeClr val="lt1"/>
                </a:solidFill>
              </a:defRPr>
            </a:lvl5pPr>
            <a:lvl6pPr lvl="5" algn="l">
              <a:lnSpc>
                <a:spcPct val="100000"/>
              </a:lnSpc>
              <a:spcBef>
                <a:spcPts val="0"/>
              </a:spcBef>
              <a:spcAft>
                <a:spcPts val="0"/>
              </a:spcAft>
              <a:buNone/>
              <a:defRPr sz="2800" b="1">
                <a:solidFill>
                  <a:schemeClr val="lt1"/>
                </a:solidFill>
              </a:defRPr>
            </a:lvl6pPr>
            <a:lvl7pPr lvl="6" algn="l">
              <a:lnSpc>
                <a:spcPct val="100000"/>
              </a:lnSpc>
              <a:spcBef>
                <a:spcPts val="0"/>
              </a:spcBef>
              <a:spcAft>
                <a:spcPts val="0"/>
              </a:spcAft>
              <a:buNone/>
              <a:defRPr sz="2800" b="1">
                <a:solidFill>
                  <a:schemeClr val="lt1"/>
                </a:solidFill>
              </a:defRPr>
            </a:lvl7pPr>
            <a:lvl8pPr lvl="7" algn="l">
              <a:lnSpc>
                <a:spcPct val="100000"/>
              </a:lnSpc>
              <a:spcBef>
                <a:spcPts val="0"/>
              </a:spcBef>
              <a:spcAft>
                <a:spcPts val="0"/>
              </a:spcAft>
              <a:buNone/>
              <a:defRPr sz="2800" b="1">
                <a:solidFill>
                  <a:schemeClr val="lt1"/>
                </a:solidFill>
              </a:defRPr>
            </a:lvl8pPr>
            <a:lvl9pPr lvl="8" algn="l">
              <a:lnSpc>
                <a:spcPct val="100000"/>
              </a:lnSpc>
              <a:spcBef>
                <a:spcPts val="0"/>
              </a:spcBef>
              <a:spcAft>
                <a:spcPts val="0"/>
              </a:spcAft>
              <a:buNone/>
              <a:defRPr sz="2800" b="1">
                <a:solidFill>
                  <a:schemeClr val="lt1"/>
                </a:solidFill>
              </a:defRPr>
            </a:lvl9pPr>
          </a:lstStyle>
          <a:p>
            <a:endParaRPr/>
          </a:p>
        </p:txBody>
      </p:sp>
      <p:sp>
        <p:nvSpPr>
          <p:cNvPr id="177" name="Google Shape;177;p31"/>
          <p:cNvSpPr txBox="1">
            <a:spLocks noGrp="1"/>
          </p:cNvSpPr>
          <p:nvPr>
            <p:ph type="body" idx="1"/>
          </p:nvPr>
        </p:nvSpPr>
        <p:spPr>
          <a:xfrm>
            <a:off x="324475" y="1920450"/>
            <a:ext cx="8494800" cy="2704200"/>
          </a:xfrm>
          <a:prstGeom prst="rect">
            <a:avLst/>
          </a:prstGeom>
          <a:noFill/>
        </p:spPr>
        <p:txBody>
          <a:bodyPr spcFirstLastPara="1" wrap="square" lIns="91425" tIns="91425" rIns="91425" bIns="91425" anchor="t" anchorCtr="0"/>
          <a:lstStyle>
            <a:lvl1pPr marL="457200" lvl="0" indent="-342900" algn="l">
              <a:lnSpc>
                <a:spcPct val="115000"/>
              </a:lnSpc>
              <a:spcBef>
                <a:spcPts val="600"/>
              </a:spcBef>
              <a:spcAft>
                <a:spcPts val="0"/>
              </a:spcAft>
              <a:buClr>
                <a:schemeClr val="dk2"/>
              </a:buClr>
              <a:buSzPts val="1800"/>
              <a:buChar char="▹"/>
              <a:defRPr sz="1800">
                <a:solidFill>
                  <a:schemeClr val="dk2"/>
                </a:solidFill>
              </a:defRPr>
            </a:lvl1pPr>
            <a:lvl2pPr marL="914400" lvl="1" indent="-381000" algn="l">
              <a:lnSpc>
                <a:spcPct val="115000"/>
              </a:lnSpc>
              <a:spcBef>
                <a:spcPts val="0"/>
              </a:spcBef>
              <a:spcAft>
                <a:spcPts val="0"/>
              </a:spcAft>
              <a:buClr>
                <a:schemeClr val="dk2"/>
              </a:buClr>
              <a:buSzPts val="2400"/>
              <a:buChar char="▸"/>
              <a:defRPr sz="1400">
                <a:solidFill>
                  <a:schemeClr val="dk2"/>
                </a:solidFill>
              </a:defRPr>
            </a:lvl2pPr>
            <a:lvl3pPr marL="1371600" lvl="2" indent="-381000" algn="l">
              <a:lnSpc>
                <a:spcPct val="115000"/>
              </a:lnSpc>
              <a:spcBef>
                <a:spcPts val="0"/>
              </a:spcBef>
              <a:spcAft>
                <a:spcPts val="0"/>
              </a:spcAft>
              <a:buClr>
                <a:schemeClr val="dk2"/>
              </a:buClr>
              <a:buSzPts val="2400"/>
              <a:buChar char="◦"/>
              <a:defRPr sz="1400">
                <a:solidFill>
                  <a:schemeClr val="dk2"/>
                </a:solidFill>
              </a:defRPr>
            </a:lvl3pPr>
            <a:lvl4pPr marL="1828800" lvl="3" indent="-342900" algn="l">
              <a:lnSpc>
                <a:spcPct val="115000"/>
              </a:lnSpc>
              <a:spcBef>
                <a:spcPts val="0"/>
              </a:spcBef>
              <a:spcAft>
                <a:spcPts val="0"/>
              </a:spcAft>
              <a:buClr>
                <a:schemeClr val="dk2"/>
              </a:buClr>
              <a:buSzPts val="1800"/>
              <a:buChar char="●"/>
              <a:defRPr sz="1400">
                <a:solidFill>
                  <a:schemeClr val="dk2"/>
                </a:solidFill>
              </a:defRPr>
            </a:lvl4pPr>
            <a:lvl5pPr marL="2286000" lvl="4" indent="-342900" algn="l">
              <a:lnSpc>
                <a:spcPct val="115000"/>
              </a:lnSpc>
              <a:spcBef>
                <a:spcPts val="0"/>
              </a:spcBef>
              <a:spcAft>
                <a:spcPts val="0"/>
              </a:spcAft>
              <a:buClr>
                <a:schemeClr val="dk2"/>
              </a:buClr>
              <a:buSzPts val="1800"/>
              <a:buChar char="○"/>
              <a:defRPr sz="1400">
                <a:solidFill>
                  <a:schemeClr val="dk2"/>
                </a:solidFill>
              </a:defRPr>
            </a:lvl5pPr>
            <a:lvl6pPr marL="2743200" lvl="5" indent="-342900" algn="l">
              <a:lnSpc>
                <a:spcPct val="115000"/>
              </a:lnSpc>
              <a:spcBef>
                <a:spcPts val="0"/>
              </a:spcBef>
              <a:spcAft>
                <a:spcPts val="0"/>
              </a:spcAft>
              <a:buClr>
                <a:schemeClr val="dk2"/>
              </a:buClr>
              <a:buSzPts val="1800"/>
              <a:buChar char="■"/>
              <a:defRPr sz="1400">
                <a:solidFill>
                  <a:schemeClr val="dk2"/>
                </a:solidFill>
              </a:defRPr>
            </a:lvl6pPr>
            <a:lvl7pPr marL="3200400" lvl="6" indent="-342900" algn="l">
              <a:lnSpc>
                <a:spcPct val="115000"/>
              </a:lnSpc>
              <a:spcBef>
                <a:spcPts val="0"/>
              </a:spcBef>
              <a:spcAft>
                <a:spcPts val="0"/>
              </a:spcAft>
              <a:buClr>
                <a:schemeClr val="dk2"/>
              </a:buClr>
              <a:buSzPts val="1800"/>
              <a:buChar char="●"/>
              <a:defRPr sz="1400">
                <a:solidFill>
                  <a:schemeClr val="dk2"/>
                </a:solidFill>
              </a:defRPr>
            </a:lvl7pPr>
            <a:lvl8pPr marL="3657600" lvl="7" indent="-342900" algn="l">
              <a:lnSpc>
                <a:spcPct val="115000"/>
              </a:lnSpc>
              <a:spcBef>
                <a:spcPts val="0"/>
              </a:spcBef>
              <a:spcAft>
                <a:spcPts val="0"/>
              </a:spcAft>
              <a:buClr>
                <a:schemeClr val="dk2"/>
              </a:buClr>
              <a:buSzPts val="1800"/>
              <a:buChar char="○"/>
              <a:defRPr sz="1400">
                <a:solidFill>
                  <a:schemeClr val="dk2"/>
                </a:solidFill>
              </a:defRPr>
            </a:lvl8pPr>
            <a:lvl9pPr marL="4114800" lvl="8" indent="-342900" algn="l">
              <a:lnSpc>
                <a:spcPct val="115000"/>
              </a:lnSpc>
              <a:spcBef>
                <a:spcPts val="0"/>
              </a:spcBef>
              <a:spcAft>
                <a:spcPts val="0"/>
              </a:spcAft>
              <a:buClr>
                <a:schemeClr val="dk2"/>
              </a:buClr>
              <a:buSzPts val="1800"/>
              <a:buChar char="■"/>
              <a:defRPr sz="1400">
                <a:solidFill>
                  <a:schemeClr val="dk2"/>
                </a:solidFill>
              </a:defRPr>
            </a:lvl9pPr>
          </a:lstStyle>
          <a:p>
            <a:endParaRPr/>
          </a:p>
        </p:txBody>
      </p:sp>
      <p:sp>
        <p:nvSpPr>
          <p:cNvPr id="178" name="Google Shape;178;p3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11">
  <p:cSld name="AUTOLAYOUT_35">
    <p:bg>
      <p:bgPr>
        <a:solidFill>
          <a:srgbClr val="FFFFFF"/>
        </a:solidFill>
        <a:effectLst/>
      </p:bgPr>
    </p:bg>
    <p:spTree>
      <p:nvGrpSpPr>
        <p:cNvPr id="1" name="Shape 179"/>
        <p:cNvGrpSpPr/>
        <p:nvPr/>
      </p:nvGrpSpPr>
      <p:grpSpPr>
        <a:xfrm>
          <a:off x="0" y="0"/>
          <a:ext cx="0" cy="0"/>
          <a:chOff x="0" y="0"/>
          <a:chExt cx="0" cy="0"/>
        </a:xfrm>
      </p:grpSpPr>
      <p:sp>
        <p:nvSpPr>
          <p:cNvPr id="180" name="Google Shape;180;p32"/>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2"/>
          <p:cNvSpPr txBox="1">
            <a:spLocks noGrp="1"/>
          </p:cNvSpPr>
          <p:nvPr>
            <p:ph type="title"/>
          </p:nvPr>
        </p:nvSpPr>
        <p:spPr>
          <a:xfrm>
            <a:off x="461350" y="533400"/>
            <a:ext cx="2769600" cy="25716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a:endParaRPr/>
          </a:p>
        </p:txBody>
      </p:sp>
      <p:sp>
        <p:nvSpPr>
          <p:cNvPr id="182" name="Google Shape;182;p32"/>
          <p:cNvSpPr txBox="1">
            <a:spLocks noGrp="1"/>
          </p:cNvSpPr>
          <p:nvPr>
            <p:ph type="body" idx="1"/>
          </p:nvPr>
        </p:nvSpPr>
        <p:spPr>
          <a:xfrm>
            <a:off x="461200" y="3182226"/>
            <a:ext cx="2769600" cy="1251600"/>
          </a:xfrm>
          <a:prstGeom prst="rect">
            <a:avLst/>
          </a:prstGeom>
          <a:noFill/>
        </p:spPr>
        <p:txBody>
          <a:bodyPr spcFirstLastPara="1" wrap="square" lIns="91425" tIns="91425" rIns="91425" bIns="91425" anchor="t" anchorCtr="0"/>
          <a:lstStyle>
            <a:lvl1pPr marL="457200" lvl="0" indent="-317500" algn="l">
              <a:lnSpc>
                <a:spcPct val="115000"/>
              </a:lnSpc>
              <a:spcBef>
                <a:spcPts val="600"/>
              </a:spcBef>
              <a:spcAft>
                <a:spcPts val="0"/>
              </a:spcAft>
              <a:buClr>
                <a:srgbClr val="616161"/>
              </a:buClr>
              <a:buSzPts val="1400"/>
              <a:buChar char="▹"/>
              <a:defRPr sz="1400">
                <a:solidFill>
                  <a:srgbClr val="616161"/>
                </a:solidFill>
              </a:defRPr>
            </a:lvl1pPr>
            <a:lvl2pPr marL="914400" lvl="1" indent="-304800" algn="l">
              <a:lnSpc>
                <a:spcPct val="115000"/>
              </a:lnSpc>
              <a:spcBef>
                <a:spcPts val="0"/>
              </a:spcBef>
              <a:spcAft>
                <a:spcPts val="0"/>
              </a:spcAft>
              <a:buClr>
                <a:srgbClr val="616161"/>
              </a:buClr>
              <a:buSzPts val="1200"/>
              <a:buChar char="▸"/>
              <a:defRPr sz="1200">
                <a:solidFill>
                  <a:srgbClr val="616161"/>
                </a:solidFill>
              </a:defRPr>
            </a:lvl2pPr>
            <a:lvl3pPr marL="1371600" lvl="2" indent="-304800" algn="l">
              <a:lnSpc>
                <a:spcPct val="115000"/>
              </a:lnSpc>
              <a:spcBef>
                <a:spcPts val="0"/>
              </a:spcBef>
              <a:spcAft>
                <a:spcPts val="0"/>
              </a:spcAft>
              <a:buClr>
                <a:srgbClr val="616161"/>
              </a:buClr>
              <a:buSzPts val="1200"/>
              <a:buChar char="◦"/>
              <a:defRPr sz="1200">
                <a:solidFill>
                  <a:srgbClr val="616161"/>
                </a:solidFill>
              </a:defRPr>
            </a:lvl3pPr>
            <a:lvl4pPr marL="1828800" lvl="3" indent="-304800" algn="l">
              <a:lnSpc>
                <a:spcPct val="115000"/>
              </a:lnSpc>
              <a:spcBef>
                <a:spcPts val="0"/>
              </a:spcBef>
              <a:spcAft>
                <a:spcPts val="0"/>
              </a:spcAft>
              <a:buClr>
                <a:srgbClr val="616161"/>
              </a:buClr>
              <a:buSzPts val="1200"/>
              <a:buChar char="●"/>
              <a:defRPr sz="1200">
                <a:solidFill>
                  <a:srgbClr val="616161"/>
                </a:solidFill>
              </a:defRPr>
            </a:lvl4pPr>
            <a:lvl5pPr marL="2286000" lvl="4" indent="-304800" algn="l">
              <a:lnSpc>
                <a:spcPct val="115000"/>
              </a:lnSpc>
              <a:spcBef>
                <a:spcPts val="0"/>
              </a:spcBef>
              <a:spcAft>
                <a:spcPts val="0"/>
              </a:spcAft>
              <a:buClr>
                <a:srgbClr val="616161"/>
              </a:buClr>
              <a:buSzPts val="1200"/>
              <a:buChar char="○"/>
              <a:defRPr sz="1200">
                <a:solidFill>
                  <a:srgbClr val="616161"/>
                </a:solidFill>
              </a:defRPr>
            </a:lvl5pPr>
            <a:lvl6pPr marL="2743200" lvl="5" indent="-304800" algn="l">
              <a:lnSpc>
                <a:spcPct val="115000"/>
              </a:lnSpc>
              <a:spcBef>
                <a:spcPts val="0"/>
              </a:spcBef>
              <a:spcAft>
                <a:spcPts val="0"/>
              </a:spcAft>
              <a:buClr>
                <a:srgbClr val="616161"/>
              </a:buClr>
              <a:buSzPts val="1200"/>
              <a:buChar char="■"/>
              <a:defRPr sz="1200">
                <a:solidFill>
                  <a:srgbClr val="616161"/>
                </a:solidFill>
              </a:defRPr>
            </a:lvl6pPr>
            <a:lvl7pPr marL="3200400" lvl="6" indent="-304800" algn="l">
              <a:lnSpc>
                <a:spcPct val="115000"/>
              </a:lnSpc>
              <a:spcBef>
                <a:spcPts val="0"/>
              </a:spcBef>
              <a:spcAft>
                <a:spcPts val="0"/>
              </a:spcAft>
              <a:buClr>
                <a:srgbClr val="616161"/>
              </a:buClr>
              <a:buSzPts val="1200"/>
              <a:buChar char="●"/>
              <a:defRPr sz="1200">
                <a:solidFill>
                  <a:srgbClr val="616161"/>
                </a:solidFill>
              </a:defRPr>
            </a:lvl7pPr>
            <a:lvl8pPr marL="3657600" lvl="7" indent="-304800" algn="l">
              <a:lnSpc>
                <a:spcPct val="115000"/>
              </a:lnSpc>
              <a:spcBef>
                <a:spcPts val="0"/>
              </a:spcBef>
              <a:spcAft>
                <a:spcPts val="0"/>
              </a:spcAft>
              <a:buClr>
                <a:srgbClr val="616161"/>
              </a:buClr>
              <a:buSzPts val="1200"/>
              <a:buChar char="○"/>
              <a:defRPr sz="1200">
                <a:solidFill>
                  <a:srgbClr val="616161"/>
                </a:solidFill>
              </a:defRPr>
            </a:lvl8pPr>
            <a:lvl9pPr marL="4114800" lvl="8" indent="-304800" algn="l">
              <a:lnSpc>
                <a:spcPct val="115000"/>
              </a:lnSpc>
              <a:spcBef>
                <a:spcPts val="0"/>
              </a:spcBef>
              <a:spcAft>
                <a:spcPts val="0"/>
              </a:spcAft>
              <a:buClr>
                <a:srgbClr val="616161"/>
              </a:buClr>
              <a:buSzPts val="1200"/>
              <a:buChar char="■"/>
              <a:defRPr sz="1200">
                <a:solidFill>
                  <a:srgbClr val="616161"/>
                </a:solidFill>
              </a:defRPr>
            </a:lvl9pPr>
          </a:lstStyle>
          <a:p>
            <a:endParaRPr/>
          </a:p>
        </p:txBody>
      </p:sp>
      <p:sp>
        <p:nvSpPr>
          <p:cNvPr id="183" name="Google Shape;183;p3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17">
  <p:cSld name="AUTOLAYOUT_36">
    <p:bg>
      <p:bgPr>
        <a:solidFill>
          <a:srgbClr val="FFFFFF"/>
        </a:solidFill>
        <a:effectLst/>
      </p:bgPr>
    </p:bg>
    <p:spTree>
      <p:nvGrpSpPr>
        <p:cNvPr id="1" name="Shape 184"/>
        <p:cNvGrpSpPr/>
        <p:nvPr/>
      </p:nvGrpSpPr>
      <p:grpSpPr>
        <a:xfrm>
          <a:off x="0" y="0"/>
          <a:ext cx="0" cy="0"/>
          <a:chOff x="0" y="0"/>
          <a:chExt cx="0" cy="0"/>
        </a:xfrm>
      </p:grpSpPr>
      <p:sp>
        <p:nvSpPr>
          <p:cNvPr id="185" name="Google Shape;185;p3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4308425" y="308000"/>
            <a:ext cx="4527600" cy="4511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2"/>
        <p:cNvGrpSpPr/>
        <p:nvPr/>
      </p:nvGrpSpPr>
      <p:grpSpPr>
        <a:xfrm>
          <a:off x="0" y="0"/>
          <a:ext cx="0" cy="0"/>
          <a:chOff x="0" y="0"/>
          <a:chExt cx="0" cy="0"/>
        </a:xfrm>
      </p:grpSpPr>
      <p:sp>
        <p:nvSpPr>
          <p:cNvPr id="193" name="Google Shape;193;p35"/>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 name="Google Shape;194;p35"/>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95" name="Google Shape;195;p35"/>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a:endParaRPr/>
          </a:p>
        </p:txBody>
      </p:sp>
      <p:sp>
        <p:nvSpPr>
          <p:cNvPr id="196" name="Google Shape;196;p35"/>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accent2"/>
              </a:buClr>
              <a:buSzPts val="2400"/>
              <a:buNone/>
              <a:defRPr sz="2400">
                <a:solidFill>
                  <a:schemeClr val="accent2"/>
                </a:solidFill>
              </a:defRPr>
            </a:lvl1pPr>
            <a:lvl2pPr lvl="1" rtl="0">
              <a:lnSpc>
                <a:spcPct val="100000"/>
              </a:lnSpc>
              <a:spcBef>
                <a:spcPts val="0"/>
              </a:spcBef>
              <a:spcAft>
                <a:spcPts val="0"/>
              </a:spcAft>
              <a:buClr>
                <a:schemeClr val="accent2"/>
              </a:buClr>
              <a:buSzPts val="2400"/>
              <a:buNone/>
              <a:defRPr sz="2400">
                <a:solidFill>
                  <a:schemeClr val="accent2"/>
                </a:solidFill>
              </a:defRPr>
            </a:lvl2pPr>
            <a:lvl3pPr lvl="2" rtl="0">
              <a:lnSpc>
                <a:spcPct val="100000"/>
              </a:lnSpc>
              <a:spcBef>
                <a:spcPts val="0"/>
              </a:spcBef>
              <a:spcAft>
                <a:spcPts val="0"/>
              </a:spcAft>
              <a:buClr>
                <a:schemeClr val="accent2"/>
              </a:buClr>
              <a:buSzPts val="2400"/>
              <a:buNone/>
              <a:defRPr sz="2400">
                <a:solidFill>
                  <a:schemeClr val="accent2"/>
                </a:solidFill>
              </a:defRPr>
            </a:lvl3pPr>
            <a:lvl4pPr lvl="3" rtl="0">
              <a:lnSpc>
                <a:spcPct val="100000"/>
              </a:lnSpc>
              <a:spcBef>
                <a:spcPts val="0"/>
              </a:spcBef>
              <a:spcAft>
                <a:spcPts val="0"/>
              </a:spcAft>
              <a:buClr>
                <a:schemeClr val="accent2"/>
              </a:buClr>
              <a:buSzPts val="2400"/>
              <a:buNone/>
              <a:defRPr sz="2400">
                <a:solidFill>
                  <a:schemeClr val="accent2"/>
                </a:solidFill>
              </a:defRPr>
            </a:lvl4pPr>
            <a:lvl5pPr lvl="4" rtl="0">
              <a:lnSpc>
                <a:spcPct val="100000"/>
              </a:lnSpc>
              <a:spcBef>
                <a:spcPts val="0"/>
              </a:spcBef>
              <a:spcAft>
                <a:spcPts val="0"/>
              </a:spcAft>
              <a:buClr>
                <a:schemeClr val="accent2"/>
              </a:buClr>
              <a:buSzPts val="2400"/>
              <a:buNone/>
              <a:defRPr sz="2400">
                <a:solidFill>
                  <a:schemeClr val="accent2"/>
                </a:solidFill>
              </a:defRPr>
            </a:lvl5pPr>
            <a:lvl6pPr lvl="5" rtl="0">
              <a:lnSpc>
                <a:spcPct val="100000"/>
              </a:lnSpc>
              <a:spcBef>
                <a:spcPts val="0"/>
              </a:spcBef>
              <a:spcAft>
                <a:spcPts val="0"/>
              </a:spcAft>
              <a:buClr>
                <a:schemeClr val="accent2"/>
              </a:buClr>
              <a:buSzPts val="2400"/>
              <a:buNone/>
              <a:defRPr sz="2400">
                <a:solidFill>
                  <a:schemeClr val="accent2"/>
                </a:solidFill>
              </a:defRPr>
            </a:lvl6pPr>
            <a:lvl7pPr lvl="6" rtl="0">
              <a:lnSpc>
                <a:spcPct val="100000"/>
              </a:lnSpc>
              <a:spcBef>
                <a:spcPts val="0"/>
              </a:spcBef>
              <a:spcAft>
                <a:spcPts val="0"/>
              </a:spcAft>
              <a:buClr>
                <a:schemeClr val="accent2"/>
              </a:buClr>
              <a:buSzPts val="2400"/>
              <a:buNone/>
              <a:defRPr sz="2400">
                <a:solidFill>
                  <a:schemeClr val="accent2"/>
                </a:solidFill>
              </a:defRPr>
            </a:lvl7pPr>
            <a:lvl8pPr lvl="7" rtl="0">
              <a:lnSpc>
                <a:spcPct val="100000"/>
              </a:lnSpc>
              <a:spcBef>
                <a:spcPts val="0"/>
              </a:spcBef>
              <a:spcAft>
                <a:spcPts val="0"/>
              </a:spcAft>
              <a:buClr>
                <a:schemeClr val="accent2"/>
              </a:buClr>
              <a:buSzPts val="2400"/>
              <a:buNone/>
              <a:defRPr sz="2400">
                <a:solidFill>
                  <a:schemeClr val="accent2"/>
                </a:solidFill>
              </a:defRPr>
            </a:lvl8pPr>
            <a:lvl9pPr lvl="8" rtl="0">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97" name="Google Shape;19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8"/>
        <p:cNvGrpSpPr/>
        <p:nvPr/>
      </p:nvGrpSpPr>
      <p:grpSpPr>
        <a:xfrm>
          <a:off x="0" y="0"/>
          <a:ext cx="0" cy="0"/>
          <a:chOff x="0" y="0"/>
          <a:chExt cx="0" cy="0"/>
        </a:xfrm>
      </p:grpSpPr>
      <p:cxnSp>
        <p:nvCxnSpPr>
          <p:cNvPr id="199" name="Google Shape;199;p36"/>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200" name="Google Shape;200;p36"/>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Clr>
                <a:schemeClr val="accent1"/>
              </a:buClr>
              <a:buSzPts val="6000"/>
              <a:buNone/>
              <a:defRPr sz="6000">
                <a:solidFill>
                  <a:schemeClr val="accent1"/>
                </a:solidFill>
              </a:defRPr>
            </a:lvl2pPr>
            <a:lvl3pPr lvl="2" rtl="0">
              <a:spcBef>
                <a:spcPts val="0"/>
              </a:spcBef>
              <a:spcAft>
                <a:spcPts val="0"/>
              </a:spcAft>
              <a:buClr>
                <a:schemeClr val="accent1"/>
              </a:buClr>
              <a:buSzPts val="6000"/>
              <a:buNone/>
              <a:defRPr sz="6000">
                <a:solidFill>
                  <a:schemeClr val="accent1"/>
                </a:solidFill>
              </a:defRPr>
            </a:lvl3pPr>
            <a:lvl4pPr lvl="3" rtl="0">
              <a:spcBef>
                <a:spcPts val="0"/>
              </a:spcBef>
              <a:spcAft>
                <a:spcPts val="0"/>
              </a:spcAft>
              <a:buClr>
                <a:schemeClr val="accent1"/>
              </a:buClr>
              <a:buSzPts val="6000"/>
              <a:buNone/>
              <a:defRPr sz="6000">
                <a:solidFill>
                  <a:schemeClr val="accent1"/>
                </a:solidFill>
              </a:defRPr>
            </a:lvl4pPr>
            <a:lvl5pPr lvl="4" rtl="0">
              <a:spcBef>
                <a:spcPts val="0"/>
              </a:spcBef>
              <a:spcAft>
                <a:spcPts val="0"/>
              </a:spcAft>
              <a:buClr>
                <a:schemeClr val="accent1"/>
              </a:buClr>
              <a:buSzPts val="6000"/>
              <a:buNone/>
              <a:defRPr sz="6000">
                <a:solidFill>
                  <a:schemeClr val="accent1"/>
                </a:solidFill>
              </a:defRPr>
            </a:lvl5pPr>
            <a:lvl6pPr lvl="5" rtl="0">
              <a:spcBef>
                <a:spcPts val="0"/>
              </a:spcBef>
              <a:spcAft>
                <a:spcPts val="0"/>
              </a:spcAft>
              <a:buClr>
                <a:schemeClr val="accent1"/>
              </a:buClr>
              <a:buSzPts val="6000"/>
              <a:buNone/>
              <a:defRPr sz="6000">
                <a:solidFill>
                  <a:schemeClr val="accent1"/>
                </a:solidFill>
              </a:defRPr>
            </a:lvl6pPr>
            <a:lvl7pPr lvl="6" rtl="0">
              <a:spcBef>
                <a:spcPts val="0"/>
              </a:spcBef>
              <a:spcAft>
                <a:spcPts val="0"/>
              </a:spcAft>
              <a:buClr>
                <a:schemeClr val="accent1"/>
              </a:buClr>
              <a:buSzPts val="6000"/>
              <a:buNone/>
              <a:defRPr sz="6000">
                <a:solidFill>
                  <a:schemeClr val="accent1"/>
                </a:solidFill>
              </a:defRPr>
            </a:lvl7pPr>
            <a:lvl8pPr lvl="7" rtl="0">
              <a:spcBef>
                <a:spcPts val="0"/>
              </a:spcBef>
              <a:spcAft>
                <a:spcPts val="0"/>
              </a:spcAft>
              <a:buClr>
                <a:schemeClr val="accent1"/>
              </a:buClr>
              <a:buSzPts val="6000"/>
              <a:buNone/>
              <a:defRPr sz="6000">
                <a:solidFill>
                  <a:schemeClr val="accent1"/>
                </a:solidFill>
              </a:defRPr>
            </a:lvl8pPr>
            <a:lvl9pPr lvl="8" rtl="0">
              <a:spcBef>
                <a:spcPts val="0"/>
              </a:spcBef>
              <a:spcAft>
                <a:spcPts val="0"/>
              </a:spcAft>
              <a:buClr>
                <a:schemeClr val="accent1"/>
              </a:buClr>
              <a:buSzPts val="6000"/>
              <a:buNone/>
              <a:defRPr sz="6000">
                <a:solidFill>
                  <a:schemeClr val="accent1"/>
                </a:solidFill>
              </a:defRPr>
            </a:lvl9pPr>
          </a:lstStyle>
          <a:p>
            <a:endParaRPr/>
          </a:p>
        </p:txBody>
      </p:sp>
      <p:sp>
        <p:nvSpPr>
          <p:cNvPr id="201" name="Google Shape;20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2"/>
        <p:cNvGrpSpPr/>
        <p:nvPr/>
      </p:nvGrpSpPr>
      <p:grpSpPr>
        <a:xfrm>
          <a:off x="0" y="0"/>
          <a:ext cx="0" cy="0"/>
          <a:chOff x="0" y="0"/>
          <a:chExt cx="0" cy="0"/>
        </a:xfrm>
      </p:grpSpPr>
      <p:sp>
        <p:nvSpPr>
          <p:cNvPr id="203" name="Google Shape;203;p37"/>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5" name="Google Shape;205;p3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6" name="Google Shape;20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38"/>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0" name="Google Shape;210;p38"/>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1" name="Google Shape;21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4" name="Google Shape;214;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7" name="Google Shape;217;p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8" name="Google Shape;21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9"/>
        <p:cNvGrpSpPr/>
        <p:nvPr/>
      </p:nvGrpSpPr>
      <p:grpSpPr>
        <a:xfrm>
          <a:off x="0" y="0"/>
          <a:ext cx="0" cy="0"/>
          <a:chOff x="0" y="0"/>
          <a:chExt cx="0" cy="0"/>
        </a:xfrm>
      </p:grpSpPr>
      <p:sp>
        <p:nvSpPr>
          <p:cNvPr id="220" name="Google Shape;220;p41"/>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rtl="0">
              <a:spcBef>
                <a:spcPts val="0"/>
              </a:spcBef>
              <a:spcAft>
                <a:spcPts val="0"/>
              </a:spcAft>
              <a:buClr>
                <a:schemeClr val="accent1"/>
              </a:buClr>
              <a:buSzPts val="5400"/>
              <a:buNone/>
              <a:defRPr sz="5400">
                <a:solidFill>
                  <a:schemeClr val="accent1"/>
                </a:solidFill>
              </a:defRPr>
            </a:lvl1pPr>
            <a:lvl2pPr lvl="1" rtl="0">
              <a:spcBef>
                <a:spcPts val="0"/>
              </a:spcBef>
              <a:spcAft>
                <a:spcPts val="0"/>
              </a:spcAft>
              <a:buClr>
                <a:schemeClr val="accent1"/>
              </a:buClr>
              <a:buSzPts val="5400"/>
              <a:buNone/>
              <a:defRPr sz="5400">
                <a:solidFill>
                  <a:schemeClr val="accent1"/>
                </a:solidFill>
              </a:defRPr>
            </a:lvl2pPr>
            <a:lvl3pPr lvl="2" rtl="0">
              <a:spcBef>
                <a:spcPts val="0"/>
              </a:spcBef>
              <a:spcAft>
                <a:spcPts val="0"/>
              </a:spcAft>
              <a:buClr>
                <a:schemeClr val="accent1"/>
              </a:buClr>
              <a:buSzPts val="5400"/>
              <a:buNone/>
              <a:defRPr sz="5400">
                <a:solidFill>
                  <a:schemeClr val="accent1"/>
                </a:solidFill>
              </a:defRPr>
            </a:lvl3pPr>
            <a:lvl4pPr lvl="3" rtl="0">
              <a:spcBef>
                <a:spcPts val="0"/>
              </a:spcBef>
              <a:spcAft>
                <a:spcPts val="0"/>
              </a:spcAft>
              <a:buClr>
                <a:schemeClr val="accent1"/>
              </a:buClr>
              <a:buSzPts val="5400"/>
              <a:buNone/>
              <a:defRPr sz="5400">
                <a:solidFill>
                  <a:schemeClr val="accent1"/>
                </a:solidFill>
              </a:defRPr>
            </a:lvl4pPr>
            <a:lvl5pPr lvl="4" rtl="0">
              <a:spcBef>
                <a:spcPts val="0"/>
              </a:spcBef>
              <a:spcAft>
                <a:spcPts val="0"/>
              </a:spcAft>
              <a:buClr>
                <a:schemeClr val="accent1"/>
              </a:buClr>
              <a:buSzPts val="5400"/>
              <a:buNone/>
              <a:defRPr sz="5400">
                <a:solidFill>
                  <a:schemeClr val="accent1"/>
                </a:solidFill>
              </a:defRPr>
            </a:lvl5pPr>
            <a:lvl6pPr lvl="5" rtl="0">
              <a:spcBef>
                <a:spcPts val="0"/>
              </a:spcBef>
              <a:spcAft>
                <a:spcPts val="0"/>
              </a:spcAft>
              <a:buClr>
                <a:schemeClr val="accent1"/>
              </a:buClr>
              <a:buSzPts val="5400"/>
              <a:buNone/>
              <a:defRPr sz="5400">
                <a:solidFill>
                  <a:schemeClr val="accent1"/>
                </a:solidFill>
              </a:defRPr>
            </a:lvl6pPr>
            <a:lvl7pPr lvl="6" rtl="0">
              <a:spcBef>
                <a:spcPts val="0"/>
              </a:spcBef>
              <a:spcAft>
                <a:spcPts val="0"/>
              </a:spcAft>
              <a:buClr>
                <a:schemeClr val="accent1"/>
              </a:buClr>
              <a:buSzPts val="5400"/>
              <a:buNone/>
              <a:defRPr sz="5400">
                <a:solidFill>
                  <a:schemeClr val="accent1"/>
                </a:solidFill>
              </a:defRPr>
            </a:lvl7pPr>
            <a:lvl8pPr lvl="7" rtl="0">
              <a:spcBef>
                <a:spcPts val="0"/>
              </a:spcBef>
              <a:spcAft>
                <a:spcPts val="0"/>
              </a:spcAft>
              <a:buClr>
                <a:schemeClr val="accent1"/>
              </a:buClr>
              <a:buSzPts val="5400"/>
              <a:buNone/>
              <a:defRPr sz="5400">
                <a:solidFill>
                  <a:schemeClr val="accent1"/>
                </a:solidFill>
              </a:defRPr>
            </a:lvl8pPr>
            <a:lvl9pPr lvl="8" rtl="0">
              <a:spcBef>
                <a:spcPts val="0"/>
              </a:spcBef>
              <a:spcAft>
                <a:spcPts val="0"/>
              </a:spcAft>
              <a:buClr>
                <a:schemeClr val="accent1"/>
              </a:buClr>
              <a:buSzPts val="5400"/>
              <a:buNone/>
              <a:defRPr sz="5400">
                <a:solidFill>
                  <a:schemeClr val="accent1"/>
                </a:solidFill>
              </a:defRPr>
            </a:lvl9pPr>
          </a:lstStyle>
          <a:p>
            <a:endParaRPr/>
          </a:p>
        </p:txBody>
      </p:sp>
      <p:sp>
        <p:nvSpPr>
          <p:cNvPr id="221" name="Google Shape;221;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rgbClr val="4D4A56"/>
        </a:solidFill>
        <a:effectLst/>
      </p:bgPr>
    </p:bg>
    <p:spTree>
      <p:nvGrpSpPr>
        <p:cNvPr id="1" name="Shape 28"/>
        <p:cNvGrpSpPr/>
        <p:nvPr/>
      </p:nvGrpSpPr>
      <p:grpSpPr>
        <a:xfrm>
          <a:off x="0" y="0"/>
          <a:ext cx="0" cy="0"/>
          <a:chOff x="0" y="0"/>
          <a:chExt cx="0" cy="0"/>
        </a:xfrm>
      </p:grpSpPr>
      <p:pic>
        <p:nvPicPr>
          <p:cNvPr id="29" name="Google Shape;29;p5"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30" name="Google Shape;30;p5"/>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404975" y="441142"/>
            <a:ext cx="1980300" cy="19803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title"/>
          </p:nvPr>
        </p:nvSpPr>
        <p:spPr>
          <a:xfrm>
            <a:off x="539023" y="536390"/>
            <a:ext cx="1613400" cy="857400"/>
          </a:xfrm>
          <a:prstGeom prst="rect">
            <a:avLst/>
          </a:prstGeom>
        </p:spPr>
        <p:txBody>
          <a:bodyPr spcFirstLastPara="1" wrap="square" lIns="91425" tIns="91425" rIns="91425" bIns="91425" anchor="t" anchorCtr="0"/>
          <a:lstStyle>
            <a:lvl1pPr lvl="0" algn="r" rtl="0">
              <a:spcBef>
                <a:spcPts val="0"/>
              </a:spcBef>
              <a:spcAft>
                <a:spcPts val="0"/>
              </a:spcAft>
              <a:buClr>
                <a:srgbClr val="FFFFFF"/>
              </a:buClr>
              <a:buSzPts val="1800"/>
              <a:buNone/>
              <a:defRPr>
                <a:solidFill>
                  <a:srgbClr val="FFFFFF"/>
                </a:solidFill>
              </a:defRPr>
            </a:lvl1pPr>
            <a:lvl2pPr lvl="1" algn="r" rtl="0">
              <a:spcBef>
                <a:spcPts val="0"/>
              </a:spcBef>
              <a:spcAft>
                <a:spcPts val="0"/>
              </a:spcAft>
              <a:buClr>
                <a:srgbClr val="FFFFFF"/>
              </a:buClr>
              <a:buSzPts val="1800"/>
              <a:buNone/>
              <a:defRPr>
                <a:solidFill>
                  <a:srgbClr val="FFFFFF"/>
                </a:solidFill>
              </a:defRPr>
            </a:lvl2pPr>
            <a:lvl3pPr lvl="2" algn="r" rtl="0">
              <a:spcBef>
                <a:spcPts val="0"/>
              </a:spcBef>
              <a:spcAft>
                <a:spcPts val="0"/>
              </a:spcAft>
              <a:buClr>
                <a:srgbClr val="FFFFFF"/>
              </a:buClr>
              <a:buSzPts val="1800"/>
              <a:buNone/>
              <a:defRPr>
                <a:solidFill>
                  <a:srgbClr val="FFFFFF"/>
                </a:solidFill>
              </a:defRPr>
            </a:lvl3pPr>
            <a:lvl4pPr lvl="3" algn="r" rtl="0">
              <a:spcBef>
                <a:spcPts val="0"/>
              </a:spcBef>
              <a:spcAft>
                <a:spcPts val="0"/>
              </a:spcAft>
              <a:buClr>
                <a:srgbClr val="FFFFFF"/>
              </a:buClr>
              <a:buSzPts val="1800"/>
              <a:buNone/>
              <a:defRPr>
                <a:solidFill>
                  <a:srgbClr val="FFFFFF"/>
                </a:solidFill>
              </a:defRPr>
            </a:lvl4pPr>
            <a:lvl5pPr lvl="4" algn="r" rtl="0">
              <a:spcBef>
                <a:spcPts val="0"/>
              </a:spcBef>
              <a:spcAft>
                <a:spcPts val="0"/>
              </a:spcAft>
              <a:buClr>
                <a:srgbClr val="FFFFFF"/>
              </a:buClr>
              <a:buSzPts val="1800"/>
              <a:buNone/>
              <a:defRPr>
                <a:solidFill>
                  <a:srgbClr val="FFFFFF"/>
                </a:solidFill>
              </a:defRPr>
            </a:lvl5pPr>
            <a:lvl6pPr lvl="5" algn="r" rtl="0">
              <a:spcBef>
                <a:spcPts val="0"/>
              </a:spcBef>
              <a:spcAft>
                <a:spcPts val="0"/>
              </a:spcAft>
              <a:buClr>
                <a:srgbClr val="FFFFFF"/>
              </a:buClr>
              <a:buSzPts val="1800"/>
              <a:buNone/>
              <a:defRPr>
                <a:solidFill>
                  <a:srgbClr val="FFFFFF"/>
                </a:solidFill>
              </a:defRPr>
            </a:lvl6pPr>
            <a:lvl7pPr lvl="6" algn="r" rtl="0">
              <a:spcBef>
                <a:spcPts val="0"/>
              </a:spcBef>
              <a:spcAft>
                <a:spcPts val="0"/>
              </a:spcAft>
              <a:buClr>
                <a:srgbClr val="FFFFFF"/>
              </a:buClr>
              <a:buSzPts val="1800"/>
              <a:buNone/>
              <a:defRPr>
                <a:solidFill>
                  <a:srgbClr val="FFFFFF"/>
                </a:solidFill>
              </a:defRPr>
            </a:lvl7pPr>
            <a:lvl8pPr lvl="7" algn="r" rtl="0">
              <a:spcBef>
                <a:spcPts val="0"/>
              </a:spcBef>
              <a:spcAft>
                <a:spcPts val="0"/>
              </a:spcAft>
              <a:buClr>
                <a:srgbClr val="FFFFFF"/>
              </a:buClr>
              <a:buSzPts val="1800"/>
              <a:buNone/>
              <a:defRPr>
                <a:solidFill>
                  <a:srgbClr val="FFFFFF"/>
                </a:solidFill>
              </a:defRPr>
            </a:lvl8pPr>
            <a:lvl9pPr lvl="8" algn="r" rtl="0">
              <a:spcBef>
                <a:spcPts val="0"/>
              </a:spcBef>
              <a:spcAft>
                <a:spcPts val="0"/>
              </a:spcAft>
              <a:buClr>
                <a:srgbClr val="FFFFFF"/>
              </a:buClr>
              <a:buSzPts val="1800"/>
              <a:buNone/>
              <a:defRPr>
                <a:solidFill>
                  <a:srgbClr val="FFFFFF"/>
                </a:solidFill>
              </a:defRPr>
            </a:lvl9pPr>
          </a:lstStyle>
          <a:p>
            <a:endParaRPr/>
          </a:p>
        </p:txBody>
      </p:sp>
      <p:sp>
        <p:nvSpPr>
          <p:cNvPr id="33" name="Google Shape;33;p5"/>
          <p:cNvSpPr txBox="1">
            <a:spLocks noGrp="1"/>
          </p:cNvSpPr>
          <p:nvPr>
            <p:ph type="body" idx="1"/>
          </p:nvPr>
        </p:nvSpPr>
        <p:spPr>
          <a:xfrm>
            <a:off x="2798250" y="958750"/>
            <a:ext cx="5503800" cy="32406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34" name="Google Shape;34;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2"/>
        <p:cNvGrpSpPr/>
        <p:nvPr/>
      </p:nvGrpSpPr>
      <p:grpSpPr>
        <a:xfrm>
          <a:off x="0" y="0"/>
          <a:ext cx="0" cy="0"/>
          <a:chOff x="0" y="0"/>
          <a:chExt cx="0" cy="0"/>
        </a:xfrm>
      </p:grpSpPr>
      <p:sp>
        <p:nvSpPr>
          <p:cNvPr id="223" name="Google Shape;223;p42"/>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4" name="Google Shape;224;p42"/>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225" name="Google Shape;225;p42"/>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lstStyle>
            <a:lvl1pPr lvl="0" algn="ctr" rtl="0">
              <a:spcBef>
                <a:spcPts val="0"/>
              </a:spcBef>
              <a:spcAft>
                <a:spcPts val="0"/>
              </a:spcAft>
              <a:buClr>
                <a:schemeClr val="lt2"/>
              </a:buClr>
              <a:buSzPts val="4200"/>
              <a:buNone/>
              <a:defRPr sz="4200">
                <a:solidFill>
                  <a:schemeClr val="lt2"/>
                </a:solidFill>
              </a:defRPr>
            </a:lvl1pPr>
            <a:lvl2pPr lvl="1" algn="ctr" rtl="0">
              <a:spcBef>
                <a:spcPts val="0"/>
              </a:spcBef>
              <a:spcAft>
                <a:spcPts val="0"/>
              </a:spcAft>
              <a:buClr>
                <a:schemeClr val="lt2"/>
              </a:buClr>
              <a:buSzPts val="4200"/>
              <a:buNone/>
              <a:defRPr sz="4200">
                <a:solidFill>
                  <a:schemeClr val="lt2"/>
                </a:solidFill>
              </a:defRPr>
            </a:lvl2pPr>
            <a:lvl3pPr lvl="2" algn="ctr" rtl="0">
              <a:spcBef>
                <a:spcPts val="0"/>
              </a:spcBef>
              <a:spcAft>
                <a:spcPts val="0"/>
              </a:spcAft>
              <a:buClr>
                <a:schemeClr val="lt2"/>
              </a:buClr>
              <a:buSzPts val="4200"/>
              <a:buNone/>
              <a:defRPr sz="4200">
                <a:solidFill>
                  <a:schemeClr val="lt2"/>
                </a:solidFill>
              </a:defRPr>
            </a:lvl3pPr>
            <a:lvl4pPr lvl="3" algn="ctr" rtl="0">
              <a:spcBef>
                <a:spcPts val="0"/>
              </a:spcBef>
              <a:spcAft>
                <a:spcPts val="0"/>
              </a:spcAft>
              <a:buClr>
                <a:schemeClr val="lt2"/>
              </a:buClr>
              <a:buSzPts val="4200"/>
              <a:buNone/>
              <a:defRPr sz="4200">
                <a:solidFill>
                  <a:schemeClr val="lt2"/>
                </a:solidFill>
              </a:defRPr>
            </a:lvl4pPr>
            <a:lvl5pPr lvl="4" algn="ctr" rtl="0">
              <a:spcBef>
                <a:spcPts val="0"/>
              </a:spcBef>
              <a:spcAft>
                <a:spcPts val="0"/>
              </a:spcAft>
              <a:buClr>
                <a:schemeClr val="lt2"/>
              </a:buClr>
              <a:buSzPts val="4200"/>
              <a:buNone/>
              <a:defRPr sz="4200">
                <a:solidFill>
                  <a:schemeClr val="lt2"/>
                </a:solidFill>
              </a:defRPr>
            </a:lvl5pPr>
            <a:lvl6pPr lvl="5" algn="ctr" rtl="0">
              <a:spcBef>
                <a:spcPts val="0"/>
              </a:spcBef>
              <a:spcAft>
                <a:spcPts val="0"/>
              </a:spcAft>
              <a:buClr>
                <a:schemeClr val="lt2"/>
              </a:buClr>
              <a:buSzPts val="4200"/>
              <a:buNone/>
              <a:defRPr sz="4200">
                <a:solidFill>
                  <a:schemeClr val="lt2"/>
                </a:solidFill>
              </a:defRPr>
            </a:lvl6pPr>
            <a:lvl7pPr lvl="6" algn="ctr" rtl="0">
              <a:spcBef>
                <a:spcPts val="0"/>
              </a:spcBef>
              <a:spcAft>
                <a:spcPts val="0"/>
              </a:spcAft>
              <a:buClr>
                <a:schemeClr val="lt2"/>
              </a:buClr>
              <a:buSzPts val="4200"/>
              <a:buNone/>
              <a:defRPr sz="4200">
                <a:solidFill>
                  <a:schemeClr val="lt2"/>
                </a:solidFill>
              </a:defRPr>
            </a:lvl7pPr>
            <a:lvl8pPr lvl="7" algn="ctr" rtl="0">
              <a:spcBef>
                <a:spcPts val="0"/>
              </a:spcBef>
              <a:spcAft>
                <a:spcPts val="0"/>
              </a:spcAft>
              <a:buClr>
                <a:schemeClr val="lt2"/>
              </a:buClr>
              <a:buSzPts val="4200"/>
              <a:buNone/>
              <a:defRPr sz="4200">
                <a:solidFill>
                  <a:schemeClr val="lt2"/>
                </a:solidFill>
              </a:defRPr>
            </a:lvl8pPr>
            <a:lvl9pPr lvl="8" algn="ctr" rtl="0">
              <a:spcBef>
                <a:spcPts val="0"/>
              </a:spcBef>
              <a:spcAft>
                <a:spcPts val="0"/>
              </a:spcAft>
              <a:buClr>
                <a:schemeClr val="lt2"/>
              </a:buClr>
              <a:buSzPts val="4200"/>
              <a:buNone/>
              <a:defRPr sz="4200">
                <a:solidFill>
                  <a:schemeClr val="lt2"/>
                </a:solidFill>
              </a:defRPr>
            </a:lvl9pPr>
          </a:lstStyle>
          <a:p>
            <a:endParaRPr/>
          </a:p>
        </p:txBody>
      </p:sp>
      <p:sp>
        <p:nvSpPr>
          <p:cNvPr id="226" name="Google Shape;226;p42"/>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7" name="Google Shape;227;p4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accent1"/>
              </a:buClr>
              <a:buSzPts val="1800"/>
              <a:buChar char="●"/>
              <a:defRPr>
                <a:solidFill>
                  <a:schemeClr val="accent1"/>
                </a:solidFill>
              </a:defRPr>
            </a:lvl1pPr>
            <a:lvl2pPr marL="914400" lvl="1" indent="-317500" rtl="0">
              <a:spcBef>
                <a:spcPts val="1600"/>
              </a:spcBef>
              <a:spcAft>
                <a:spcPts val="0"/>
              </a:spcAft>
              <a:buClr>
                <a:schemeClr val="accent1"/>
              </a:buClr>
              <a:buSzPts val="1400"/>
              <a:buChar char="○"/>
              <a:defRPr>
                <a:solidFill>
                  <a:schemeClr val="accent1"/>
                </a:solidFill>
              </a:defRPr>
            </a:lvl2pPr>
            <a:lvl3pPr marL="1371600" lvl="2" indent="-317500" rtl="0">
              <a:spcBef>
                <a:spcPts val="1600"/>
              </a:spcBef>
              <a:spcAft>
                <a:spcPts val="0"/>
              </a:spcAft>
              <a:buClr>
                <a:schemeClr val="accent1"/>
              </a:buClr>
              <a:buSzPts val="1400"/>
              <a:buChar char="■"/>
              <a:defRPr>
                <a:solidFill>
                  <a:schemeClr val="accent1"/>
                </a:solidFill>
              </a:defRPr>
            </a:lvl3pPr>
            <a:lvl4pPr marL="1828800" lvl="3" indent="-317500" rtl="0">
              <a:spcBef>
                <a:spcPts val="1600"/>
              </a:spcBef>
              <a:spcAft>
                <a:spcPts val="0"/>
              </a:spcAft>
              <a:buClr>
                <a:schemeClr val="accent1"/>
              </a:buClr>
              <a:buSzPts val="1400"/>
              <a:buChar char="●"/>
              <a:defRPr>
                <a:solidFill>
                  <a:schemeClr val="accent1"/>
                </a:solidFill>
              </a:defRPr>
            </a:lvl4pPr>
            <a:lvl5pPr marL="2286000" lvl="4" indent="-317500" rtl="0">
              <a:spcBef>
                <a:spcPts val="1600"/>
              </a:spcBef>
              <a:spcAft>
                <a:spcPts val="0"/>
              </a:spcAft>
              <a:buClr>
                <a:schemeClr val="accent1"/>
              </a:buClr>
              <a:buSzPts val="1400"/>
              <a:buChar char="○"/>
              <a:defRPr>
                <a:solidFill>
                  <a:schemeClr val="accent1"/>
                </a:solidFill>
              </a:defRPr>
            </a:lvl5pPr>
            <a:lvl6pPr marL="2743200" lvl="5" indent="-317500" rtl="0">
              <a:spcBef>
                <a:spcPts val="1600"/>
              </a:spcBef>
              <a:spcAft>
                <a:spcPts val="0"/>
              </a:spcAft>
              <a:buClr>
                <a:schemeClr val="accent1"/>
              </a:buClr>
              <a:buSzPts val="1400"/>
              <a:buChar char="■"/>
              <a:defRPr>
                <a:solidFill>
                  <a:schemeClr val="accent1"/>
                </a:solidFill>
              </a:defRPr>
            </a:lvl6pPr>
            <a:lvl7pPr marL="3200400" lvl="6" indent="-317500" rtl="0">
              <a:spcBef>
                <a:spcPts val="1600"/>
              </a:spcBef>
              <a:spcAft>
                <a:spcPts val="0"/>
              </a:spcAft>
              <a:buClr>
                <a:schemeClr val="accent1"/>
              </a:buClr>
              <a:buSzPts val="1400"/>
              <a:buChar char="●"/>
              <a:defRPr>
                <a:solidFill>
                  <a:schemeClr val="accent1"/>
                </a:solidFill>
              </a:defRPr>
            </a:lvl7pPr>
            <a:lvl8pPr marL="3657600" lvl="7" indent="-317500" rtl="0">
              <a:spcBef>
                <a:spcPts val="1600"/>
              </a:spcBef>
              <a:spcAft>
                <a:spcPts val="0"/>
              </a:spcAft>
              <a:buClr>
                <a:schemeClr val="accent1"/>
              </a:buClr>
              <a:buSzPts val="1400"/>
              <a:buChar char="○"/>
              <a:defRPr>
                <a:solidFill>
                  <a:schemeClr val="accent1"/>
                </a:solidFill>
              </a:defRPr>
            </a:lvl8pPr>
            <a:lvl9pPr marL="4114800" lvl="8" indent="-317500" rtl="0">
              <a:spcBef>
                <a:spcPts val="1600"/>
              </a:spcBef>
              <a:spcAft>
                <a:spcPts val="1600"/>
              </a:spcAft>
              <a:buClr>
                <a:schemeClr val="accent1"/>
              </a:buClr>
              <a:buSzPts val="1400"/>
              <a:buChar char="■"/>
              <a:defRPr>
                <a:solidFill>
                  <a:schemeClr val="accent1"/>
                </a:solidFill>
              </a:defRPr>
            </a:lvl9pPr>
          </a:lstStyle>
          <a:p>
            <a:endParaRPr/>
          </a:p>
        </p:txBody>
      </p:sp>
      <p:sp>
        <p:nvSpPr>
          <p:cNvPr id="228" name="Google Shape;228;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9"/>
        <p:cNvGrpSpPr/>
        <p:nvPr/>
      </p:nvGrpSpPr>
      <p:grpSpPr>
        <a:xfrm>
          <a:off x="0" y="0"/>
          <a:ext cx="0" cy="0"/>
          <a:chOff x="0" y="0"/>
          <a:chExt cx="0" cy="0"/>
        </a:xfrm>
      </p:grpSpPr>
      <p:sp>
        <p:nvSpPr>
          <p:cNvPr id="230" name="Google Shape;230;p4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231" name="Google Shape;231;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2"/>
        <p:cNvGrpSpPr/>
        <p:nvPr/>
      </p:nvGrpSpPr>
      <p:grpSpPr>
        <a:xfrm>
          <a:off x="0" y="0"/>
          <a:ext cx="0" cy="0"/>
          <a:chOff x="0" y="0"/>
          <a:chExt cx="0" cy="0"/>
        </a:xfrm>
      </p:grpSpPr>
      <p:sp>
        <p:nvSpPr>
          <p:cNvPr id="233" name="Google Shape;233;p44"/>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234" name="Google Shape;234;p44"/>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35" name="Google Shape;235;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6"/>
        <p:cNvGrpSpPr/>
        <p:nvPr/>
      </p:nvGrpSpPr>
      <p:grpSpPr>
        <a:xfrm>
          <a:off x="0" y="0"/>
          <a:ext cx="0" cy="0"/>
          <a:chOff x="0" y="0"/>
          <a:chExt cx="0" cy="0"/>
        </a:xfrm>
      </p:grpSpPr>
      <p:sp>
        <p:nvSpPr>
          <p:cNvPr id="237" name="Google Shape;237;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picture">
  <p:cSld name="TITLE_AND_BODY_1">
    <p:bg>
      <p:bgPr>
        <a:solidFill>
          <a:srgbClr val="4D4A56"/>
        </a:solidFill>
        <a:effectLst/>
      </p:bgPr>
    </p:bg>
    <p:spTree>
      <p:nvGrpSpPr>
        <p:cNvPr id="1" name="Shape 35"/>
        <p:cNvGrpSpPr/>
        <p:nvPr/>
      </p:nvGrpSpPr>
      <p:grpSpPr>
        <a:xfrm>
          <a:off x="0" y="0"/>
          <a:ext cx="0" cy="0"/>
          <a:chOff x="0" y="0"/>
          <a:chExt cx="0" cy="0"/>
        </a:xfrm>
      </p:grpSpPr>
      <p:pic>
        <p:nvPicPr>
          <p:cNvPr id="36" name="Google Shape;36;p6"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37" name="Google Shape;37;p6"/>
          <p:cNvSpPr/>
          <p:nvPr/>
        </p:nvSpPr>
        <p:spPr>
          <a:xfrm>
            <a:off x="595200" y="588531"/>
            <a:ext cx="79536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txBox="1">
            <a:spLocks noGrp="1"/>
          </p:cNvSpPr>
          <p:nvPr>
            <p:ph type="body" idx="1"/>
          </p:nvPr>
        </p:nvSpPr>
        <p:spPr>
          <a:xfrm>
            <a:off x="1052400" y="1577225"/>
            <a:ext cx="2686200" cy="2622000"/>
          </a:xfrm>
          <a:prstGeom prst="rect">
            <a:avLst/>
          </a:prstGeom>
        </p:spPr>
        <p:txBody>
          <a:bodyPr spcFirstLastPara="1" wrap="square" lIns="91425" tIns="91425" rIns="91425" bIns="91425" anchor="t" anchorCtr="0"/>
          <a:lstStyle>
            <a:lvl1pPr marL="457200" lvl="0" indent="-342900" algn="r" rtl="0">
              <a:spcBef>
                <a:spcPts val="600"/>
              </a:spcBef>
              <a:spcAft>
                <a:spcPts val="0"/>
              </a:spcAft>
              <a:buSzPts val="1800"/>
              <a:buChar char="▹"/>
              <a:defRPr sz="1800"/>
            </a:lvl1pPr>
            <a:lvl2pPr marL="914400" lvl="1" indent="-342900" algn="r" rtl="0">
              <a:spcBef>
                <a:spcPts val="0"/>
              </a:spcBef>
              <a:spcAft>
                <a:spcPts val="0"/>
              </a:spcAft>
              <a:buSzPts val="1800"/>
              <a:buChar char="▸"/>
              <a:defRPr sz="1800"/>
            </a:lvl2pPr>
            <a:lvl3pPr marL="1371600" lvl="2" indent="-342900" algn="r" rtl="0">
              <a:spcBef>
                <a:spcPts val="0"/>
              </a:spcBef>
              <a:spcAft>
                <a:spcPts val="0"/>
              </a:spcAft>
              <a:buSzPts val="1800"/>
              <a:buChar char="◦"/>
              <a:defRPr sz="1800"/>
            </a:lvl3pPr>
            <a:lvl4pPr marL="1828800" lvl="3" indent="-342900" algn="r" rtl="0">
              <a:spcBef>
                <a:spcPts val="0"/>
              </a:spcBef>
              <a:spcAft>
                <a:spcPts val="0"/>
              </a:spcAft>
              <a:buSzPts val="1800"/>
              <a:buChar char="●"/>
              <a:defRPr/>
            </a:lvl4pPr>
            <a:lvl5pPr marL="2286000" lvl="4" indent="-342900" algn="r" rtl="0">
              <a:spcBef>
                <a:spcPts val="0"/>
              </a:spcBef>
              <a:spcAft>
                <a:spcPts val="0"/>
              </a:spcAft>
              <a:buSzPts val="1800"/>
              <a:buChar char="○"/>
              <a:defRPr/>
            </a:lvl5pPr>
            <a:lvl6pPr marL="2743200" lvl="5" indent="-342900" algn="r" rtl="0">
              <a:spcBef>
                <a:spcPts val="0"/>
              </a:spcBef>
              <a:spcAft>
                <a:spcPts val="0"/>
              </a:spcAft>
              <a:buSzPts val="1800"/>
              <a:buChar char="■"/>
              <a:defRPr/>
            </a:lvl6pPr>
            <a:lvl7pPr marL="3200400" lvl="6" indent="-342900" algn="r" rtl="0">
              <a:spcBef>
                <a:spcPts val="0"/>
              </a:spcBef>
              <a:spcAft>
                <a:spcPts val="0"/>
              </a:spcAft>
              <a:buSzPts val="1800"/>
              <a:buChar char="●"/>
              <a:defRPr/>
            </a:lvl7pPr>
            <a:lvl8pPr marL="3657600" lvl="7" indent="-342900" algn="r" rtl="0">
              <a:spcBef>
                <a:spcPts val="0"/>
              </a:spcBef>
              <a:spcAft>
                <a:spcPts val="0"/>
              </a:spcAft>
              <a:buSzPts val="1800"/>
              <a:buChar char="○"/>
              <a:defRPr/>
            </a:lvl8pPr>
            <a:lvl9pPr marL="4114800" lvl="8" indent="-342900" algn="r" rtl="0">
              <a:spcBef>
                <a:spcPts val="0"/>
              </a:spcBef>
              <a:spcAft>
                <a:spcPts val="0"/>
              </a:spcAft>
              <a:buSzPts val="1800"/>
              <a:buChar char="■"/>
              <a:defRPr/>
            </a:lvl9pPr>
          </a:lstStyle>
          <a:p>
            <a:endParaRPr/>
          </a:p>
        </p:txBody>
      </p:sp>
      <p:sp>
        <p:nvSpPr>
          <p:cNvPr id="39" name="Google Shape;39;p6"/>
          <p:cNvSpPr txBox="1">
            <a:spLocks noGrp="1"/>
          </p:cNvSpPr>
          <p:nvPr>
            <p:ph type="title"/>
          </p:nvPr>
        </p:nvSpPr>
        <p:spPr>
          <a:xfrm>
            <a:off x="1052325" y="757150"/>
            <a:ext cx="2686200" cy="870900"/>
          </a:xfrm>
          <a:prstGeom prst="rect">
            <a:avLst/>
          </a:prstGeom>
        </p:spPr>
        <p:txBody>
          <a:bodyPr spcFirstLastPara="1" wrap="square" lIns="91425" tIns="91425" rIns="91425" bIns="91425" anchor="b" anchorCtr="0"/>
          <a:lstStyle>
            <a:lvl1pPr lvl="0" algn="r" rtl="0">
              <a:spcBef>
                <a:spcPts val="0"/>
              </a:spcBef>
              <a:spcAft>
                <a:spcPts val="0"/>
              </a:spcAft>
              <a:buClr>
                <a:srgbClr val="4D4A56"/>
              </a:buClr>
              <a:buSzPts val="1800"/>
              <a:buNone/>
              <a:defRPr>
                <a:solidFill>
                  <a:srgbClr val="4D4A56"/>
                </a:solidFill>
              </a:defRPr>
            </a:lvl1pPr>
            <a:lvl2pPr lvl="1" algn="r" rtl="0">
              <a:spcBef>
                <a:spcPts val="0"/>
              </a:spcBef>
              <a:spcAft>
                <a:spcPts val="0"/>
              </a:spcAft>
              <a:buClr>
                <a:srgbClr val="4D4A56"/>
              </a:buClr>
              <a:buSzPts val="1800"/>
              <a:buNone/>
              <a:defRPr>
                <a:solidFill>
                  <a:srgbClr val="4D4A56"/>
                </a:solidFill>
              </a:defRPr>
            </a:lvl2pPr>
            <a:lvl3pPr lvl="2" algn="r" rtl="0">
              <a:spcBef>
                <a:spcPts val="0"/>
              </a:spcBef>
              <a:spcAft>
                <a:spcPts val="0"/>
              </a:spcAft>
              <a:buClr>
                <a:srgbClr val="4D4A56"/>
              </a:buClr>
              <a:buSzPts val="1800"/>
              <a:buNone/>
              <a:defRPr>
                <a:solidFill>
                  <a:srgbClr val="4D4A56"/>
                </a:solidFill>
              </a:defRPr>
            </a:lvl3pPr>
            <a:lvl4pPr lvl="3" algn="r" rtl="0">
              <a:spcBef>
                <a:spcPts val="0"/>
              </a:spcBef>
              <a:spcAft>
                <a:spcPts val="0"/>
              </a:spcAft>
              <a:buClr>
                <a:srgbClr val="4D4A56"/>
              </a:buClr>
              <a:buSzPts val="1800"/>
              <a:buNone/>
              <a:defRPr>
                <a:solidFill>
                  <a:srgbClr val="4D4A56"/>
                </a:solidFill>
              </a:defRPr>
            </a:lvl4pPr>
            <a:lvl5pPr lvl="4" algn="r" rtl="0">
              <a:spcBef>
                <a:spcPts val="0"/>
              </a:spcBef>
              <a:spcAft>
                <a:spcPts val="0"/>
              </a:spcAft>
              <a:buClr>
                <a:srgbClr val="4D4A56"/>
              </a:buClr>
              <a:buSzPts val="1800"/>
              <a:buNone/>
              <a:defRPr>
                <a:solidFill>
                  <a:srgbClr val="4D4A56"/>
                </a:solidFill>
              </a:defRPr>
            </a:lvl5pPr>
            <a:lvl6pPr lvl="5" algn="r" rtl="0">
              <a:spcBef>
                <a:spcPts val="0"/>
              </a:spcBef>
              <a:spcAft>
                <a:spcPts val="0"/>
              </a:spcAft>
              <a:buClr>
                <a:srgbClr val="4D4A56"/>
              </a:buClr>
              <a:buSzPts val="1800"/>
              <a:buNone/>
              <a:defRPr>
                <a:solidFill>
                  <a:srgbClr val="4D4A56"/>
                </a:solidFill>
              </a:defRPr>
            </a:lvl6pPr>
            <a:lvl7pPr lvl="6" algn="r" rtl="0">
              <a:spcBef>
                <a:spcPts val="0"/>
              </a:spcBef>
              <a:spcAft>
                <a:spcPts val="0"/>
              </a:spcAft>
              <a:buClr>
                <a:srgbClr val="4D4A56"/>
              </a:buClr>
              <a:buSzPts val="1800"/>
              <a:buNone/>
              <a:defRPr>
                <a:solidFill>
                  <a:srgbClr val="4D4A56"/>
                </a:solidFill>
              </a:defRPr>
            </a:lvl7pPr>
            <a:lvl8pPr lvl="7" algn="r" rtl="0">
              <a:spcBef>
                <a:spcPts val="0"/>
              </a:spcBef>
              <a:spcAft>
                <a:spcPts val="0"/>
              </a:spcAft>
              <a:buClr>
                <a:srgbClr val="4D4A56"/>
              </a:buClr>
              <a:buSzPts val="1800"/>
              <a:buNone/>
              <a:defRPr>
                <a:solidFill>
                  <a:srgbClr val="4D4A56"/>
                </a:solidFill>
              </a:defRPr>
            </a:lvl8pPr>
            <a:lvl9pPr lvl="8" algn="r" rtl="0">
              <a:spcBef>
                <a:spcPts val="0"/>
              </a:spcBef>
              <a:spcAft>
                <a:spcPts val="0"/>
              </a:spcAft>
              <a:buClr>
                <a:srgbClr val="4D4A56"/>
              </a:buClr>
              <a:buSzPts val="1800"/>
              <a:buNone/>
              <a:defRPr>
                <a:solidFill>
                  <a:srgbClr val="4D4A56"/>
                </a:solidFill>
              </a:defRPr>
            </a:lvl9pPr>
          </a:lstStyle>
          <a:p>
            <a:endParaRPr/>
          </a:p>
        </p:txBody>
      </p:sp>
      <p:sp>
        <p:nvSpPr>
          <p:cNvPr id="40" name="Google Shape;40;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rgbClr val="4D4A56"/>
        </a:solidFill>
        <a:effectLst/>
      </p:bgPr>
    </p:bg>
    <p:spTree>
      <p:nvGrpSpPr>
        <p:cNvPr id="1" name="Shape 41"/>
        <p:cNvGrpSpPr/>
        <p:nvPr/>
      </p:nvGrpSpPr>
      <p:grpSpPr>
        <a:xfrm>
          <a:off x="0" y="0"/>
          <a:ext cx="0" cy="0"/>
          <a:chOff x="0" y="0"/>
          <a:chExt cx="0" cy="0"/>
        </a:xfrm>
      </p:grpSpPr>
      <p:pic>
        <p:nvPicPr>
          <p:cNvPr id="42" name="Google Shape;42;p7" descr="organic-02.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43" name="Google Shape;43;p7"/>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404975" y="441142"/>
            <a:ext cx="1980300" cy="19803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534610" y="541179"/>
            <a:ext cx="1613400" cy="857400"/>
          </a:xfrm>
          <a:prstGeom prst="rect">
            <a:avLst/>
          </a:prstGeom>
        </p:spPr>
        <p:txBody>
          <a:bodyPr spcFirstLastPara="1" wrap="square" lIns="91425" tIns="91425" rIns="91425" bIns="91425" anchor="t" anchorCtr="0"/>
          <a:lstStyle>
            <a:lvl1pPr lvl="0" algn="r" rtl="0">
              <a:spcBef>
                <a:spcPts val="0"/>
              </a:spcBef>
              <a:spcAft>
                <a:spcPts val="0"/>
              </a:spcAft>
              <a:buClr>
                <a:srgbClr val="FFFFFF"/>
              </a:buClr>
              <a:buSzPts val="1800"/>
              <a:buNone/>
              <a:defRPr>
                <a:solidFill>
                  <a:srgbClr val="FFFFFF"/>
                </a:solidFill>
              </a:defRPr>
            </a:lvl1pPr>
            <a:lvl2pPr lvl="1" algn="r" rtl="0">
              <a:spcBef>
                <a:spcPts val="0"/>
              </a:spcBef>
              <a:spcAft>
                <a:spcPts val="0"/>
              </a:spcAft>
              <a:buClr>
                <a:srgbClr val="FFFFFF"/>
              </a:buClr>
              <a:buSzPts val="1800"/>
              <a:buNone/>
              <a:defRPr>
                <a:solidFill>
                  <a:srgbClr val="FFFFFF"/>
                </a:solidFill>
              </a:defRPr>
            </a:lvl2pPr>
            <a:lvl3pPr lvl="2" algn="r" rtl="0">
              <a:spcBef>
                <a:spcPts val="0"/>
              </a:spcBef>
              <a:spcAft>
                <a:spcPts val="0"/>
              </a:spcAft>
              <a:buClr>
                <a:srgbClr val="FFFFFF"/>
              </a:buClr>
              <a:buSzPts val="1800"/>
              <a:buNone/>
              <a:defRPr>
                <a:solidFill>
                  <a:srgbClr val="FFFFFF"/>
                </a:solidFill>
              </a:defRPr>
            </a:lvl3pPr>
            <a:lvl4pPr lvl="3" algn="r" rtl="0">
              <a:spcBef>
                <a:spcPts val="0"/>
              </a:spcBef>
              <a:spcAft>
                <a:spcPts val="0"/>
              </a:spcAft>
              <a:buClr>
                <a:srgbClr val="FFFFFF"/>
              </a:buClr>
              <a:buSzPts val="1800"/>
              <a:buNone/>
              <a:defRPr>
                <a:solidFill>
                  <a:srgbClr val="FFFFFF"/>
                </a:solidFill>
              </a:defRPr>
            </a:lvl4pPr>
            <a:lvl5pPr lvl="4" algn="r" rtl="0">
              <a:spcBef>
                <a:spcPts val="0"/>
              </a:spcBef>
              <a:spcAft>
                <a:spcPts val="0"/>
              </a:spcAft>
              <a:buClr>
                <a:srgbClr val="FFFFFF"/>
              </a:buClr>
              <a:buSzPts val="1800"/>
              <a:buNone/>
              <a:defRPr>
                <a:solidFill>
                  <a:srgbClr val="FFFFFF"/>
                </a:solidFill>
              </a:defRPr>
            </a:lvl5pPr>
            <a:lvl6pPr lvl="5" algn="r" rtl="0">
              <a:spcBef>
                <a:spcPts val="0"/>
              </a:spcBef>
              <a:spcAft>
                <a:spcPts val="0"/>
              </a:spcAft>
              <a:buClr>
                <a:srgbClr val="FFFFFF"/>
              </a:buClr>
              <a:buSzPts val="1800"/>
              <a:buNone/>
              <a:defRPr>
                <a:solidFill>
                  <a:srgbClr val="FFFFFF"/>
                </a:solidFill>
              </a:defRPr>
            </a:lvl6pPr>
            <a:lvl7pPr lvl="6" algn="r" rtl="0">
              <a:spcBef>
                <a:spcPts val="0"/>
              </a:spcBef>
              <a:spcAft>
                <a:spcPts val="0"/>
              </a:spcAft>
              <a:buClr>
                <a:srgbClr val="FFFFFF"/>
              </a:buClr>
              <a:buSzPts val="1800"/>
              <a:buNone/>
              <a:defRPr>
                <a:solidFill>
                  <a:srgbClr val="FFFFFF"/>
                </a:solidFill>
              </a:defRPr>
            </a:lvl7pPr>
            <a:lvl8pPr lvl="7" algn="r" rtl="0">
              <a:spcBef>
                <a:spcPts val="0"/>
              </a:spcBef>
              <a:spcAft>
                <a:spcPts val="0"/>
              </a:spcAft>
              <a:buClr>
                <a:srgbClr val="FFFFFF"/>
              </a:buClr>
              <a:buSzPts val="1800"/>
              <a:buNone/>
              <a:defRPr>
                <a:solidFill>
                  <a:srgbClr val="FFFFFF"/>
                </a:solidFill>
              </a:defRPr>
            </a:lvl8pPr>
            <a:lvl9pPr lvl="8" algn="r" rtl="0">
              <a:spcBef>
                <a:spcPts val="0"/>
              </a:spcBef>
              <a:spcAft>
                <a:spcPts val="0"/>
              </a:spcAft>
              <a:buClr>
                <a:srgbClr val="FFFFFF"/>
              </a:buClr>
              <a:buSzPts val="1800"/>
              <a:buNone/>
              <a:defRPr>
                <a:solidFill>
                  <a:srgbClr val="FFFFFF"/>
                </a:solidFill>
              </a:defRPr>
            </a:lvl9pPr>
          </a:lstStyle>
          <a:p>
            <a:endParaRPr/>
          </a:p>
        </p:txBody>
      </p:sp>
      <p:sp>
        <p:nvSpPr>
          <p:cNvPr id="46" name="Google Shape;46;p7"/>
          <p:cNvSpPr txBox="1">
            <a:spLocks noGrp="1"/>
          </p:cNvSpPr>
          <p:nvPr>
            <p:ph type="body" idx="1"/>
          </p:nvPr>
        </p:nvSpPr>
        <p:spPr>
          <a:xfrm>
            <a:off x="2757725" y="1123950"/>
            <a:ext cx="2700600" cy="30960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7" name="Google Shape;47;p7"/>
          <p:cNvSpPr txBox="1">
            <a:spLocks noGrp="1"/>
          </p:cNvSpPr>
          <p:nvPr>
            <p:ph type="body" idx="2"/>
          </p:nvPr>
        </p:nvSpPr>
        <p:spPr>
          <a:xfrm>
            <a:off x="5620903" y="1123950"/>
            <a:ext cx="2700600" cy="30960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8" name="Google Shape;4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rgbClr val="4D4A56"/>
        </a:solidFill>
        <a:effectLst/>
      </p:bgPr>
    </p:bg>
    <p:spTree>
      <p:nvGrpSpPr>
        <p:cNvPr id="1" name="Shape 49"/>
        <p:cNvGrpSpPr/>
        <p:nvPr/>
      </p:nvGrpSpPr>
      <p:grpSpPr>
        <a:xfrm>
          <a:off x="0" y="0"/>
          <a:ext cx="0" cy="0"/>
          <a:chOff x="0" y="0"/>
          <a:chExt cx="0" cy="0"/>
        </a:xfrm>
      </p:grpSpPr>
      <p:pic>
        <p:nvPicPr>
          <p:cNvPr id="50" name="Google Shape;50;p8" descr="organic-03.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51" name="Google Shape;51;p8"/>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404975" y="441142"/>
            <a:ext cx="1980300" cy="19803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txBox="1">
            <a:spLocks noGrp="1"/>
          </p:cNvSpPr>
          <p:nvPr>
            <p:ph type="title"/>
          </p:nvPr>
        </p:nvSpPr>
        <p:spPr>
          <a:xfrm>
            <a:off x="381000" y="530127"/>
            <a:ext cx="1778100" cy="857400"/>
          </a:xfrm>
          <a:prstGeom prst="rect">
            <a:avLst/>
          </a:prstGeom>
        </p:spPr>
        <p:txBody>
          <a:bodyPr spcFirstLastPara="1" wrap="square" lIns="91425" tIns="91425" rIns="91425" bIns="91425" anchor="t" anchorCtr="0"/>
          <a:lstStyle>
            <a:lvl1pPr lvl="0" algn="r" rtl="0">
              <a:spcBef>
                <a:spcPts val="0"/>
              </a:spcBef>
              <a:spcAft>
                <a:spcPts val="0"/>
              </a:spcAft>
              <a:buClr>
                <a:srgbClr val="FFFFFF"/>
              </a:buClr>
              <a:buSzPts val="1800"/>
              <a:buNone/>
              <a:defRPr>
                <a:solidFill>
                  <a:srgbClr val="FFFFFF"/>
                </a:solidFill>
              </a:defRPr>
            </a:lvl1pPr>
            <a:lvl2pPr lvl="1" algn="r" rtl="0">
              <a:spcBef>
                <a:spcPts val="0"/>
              </a:spcBef>
              <a:spcAft>
                <a:spcPts val="0"/>
              </a:spcAft>
              <a:buClr>
                <a:srgbClr val="FFFFFF"/>
              </a:buClr>
              <a:buSzPts val="1800"/>
              <a:buNone/>
              <a:defRPr>
                <a:solidFill>
                  <a:srgbClr val="FFFFFF"/>
                </a:solidFill>
              </a:defRPr>
            </a:lvl2pPr>
            <a:lvl3pPr lvl="2" algn="r" rtl="0">
              <a:spcBef>
                <a:spcPts val="0"/>
              </a:spcBef>
              <a:spcAft>
                <a:spcPts val="0"/>
              </a:spcAft>
              <a:buClr>
                <a:srgbClr val="FFFFFF"/>
              </a:buClr>
              <a:buSzPts val="1800"/>
              <a:buNone/>
              <a:defRPr>
                <a:solidFill>
                  <a:srgbClr val="FFFFFF"/>
                </a:solidFill>
              </a:defRPr>
            </a:lvl3pPr>
            <a:lvl4pPr lvl="3" algn="r" rtl="0">
              <a:spcBef>
                <a:spcPts val="0"/>
              </a:spcBef>
              <a:spcAft>
                <a:spcPts val="0"/>
              </a:spcAft>
              <a:buClr>
                <a:srgbClr val="FFFFFF"/>
              </a:buClr>
              <a:buSzPts val="1800"/>
              <a:buNone/>
              <a:defRPr>
                <a:solidFill>
                  <a:srgbClr val="FFFFFF"/>
                </a:solidFill>
              </a:defRPr>
            </a:lvl4pPr>
            <a:lvl5pPr lvl="4" algn="r" rtl="0">
              <a:spcBef>
                <a:spcPts val="0"/>
              </a:spcBef>
              <a:spcAft>
                <a:spcPts val="0"/>
              </a:spcAft>
              <a:buClr>
                <a:srgbClr val="FFFFFF"/>
              </a:buClr>
              <a:buSzPts val="1800"/>
              <a:buNone/>
              <a:defRPr>
                <a:solidFill>
                  <a:srgbClr val="FFFFFF"/>
                </a:solidFill>
              </a:defRPr>
            </a:lvl5pPr>
            <a:lvl6pPr lvl="5" algn="r" rtl="0">
              <a:spcBef>
                <a:spcPts val="0"/>
              </a:spcBef>
              <a:spcAft>
                <a:spcPts val="0"/>
              </a:spcAft>
              <a:buClr>
                <a:srgbClr val="FFFFFF"/>
              </a:buClr>
              <a:buSzPts val="1800"/>
              <a:buNone/>
              <a:defRPr>
                <a:solidFill>
                  <a:srgbClr val="FFFFFF"/>
                </a:solidFill>
              </a:defRPr>
            </a:lvl6pPr>
            <a:lvl7pPr lvl="6" algn="r" rtl="0">
              <a:spcBef>
                <a:spcPts val="0"/>
              </a:spcBef>
              <a:spcAft>
                <a:spcPts val="0"/>
              </a:spcAft>
              <a:buClr>
                <a:srgbClr val="FFFFFF"/>
              </a:buClr>
              <a:buSzPts val="1800"/>
              <a:buNone/>
              <a:defRPr>
                <a:solidFill>
                  <a:srgbClr val="FFFFFF"/>
                </a:solidFill>
              </a:defRPr>
            </a:lvl7pPr>
            <a:lvl8pPr lvl="7" algn="r" rtl="0">
              <a:spcBef>
                <a:spcPts val="0"/>
              </a:spcBef>
              <a:spcAft>
                <a:spcPts val="0"/>
              </a:spcAft>
              <a:buClr>
                <a:srgbClr val="FFFFFF"/>
              </a:buClr>
              <a:buSzPts val="1800"/>
              <a:buNone/>
              <a:defRPr>
                <a:solidFill>
                  <a:srgbClr val="FFFFFF"/>
                </a:solidFill>
              </a:defRPr>
            </a:lvl8pPr>
            <a:lvl9pPr lvl="8" algn="r" rtl="0">
              <a:spcBef>
                <a:spcPts val="0"/>
              </a:spcBef>
              <a:spcAft>
                <a:spcPts val="0"/>
              </a:spcAft>
              <a:buClr>
                <a:srgbClr val="FFFFFF"/>
              </a:buClr>
              <a:buSzPts val="1800"/>
              <a:buNone/>
              <a:defRPr>
                <a:solidFill>
                  <a:srgbClr val="FFFFFF"/>
                </a:solidFill>
              </a:defRPr>
            </a:lvl9pPr>
          </a:lstStyle>
          <a:p>
            <a:endParaRPr/>
          </a:p>
        </p:txBody>
      </p:sp>
      <p:sp>
        <p:nvSpPr>
          <p:cNvPr id="54" name="Google Shape;54;p8"/>
          <p:cNvSpPr txBox="1">
            <a:spLocks noGrp="1"/>
          </p:cNvSpPr>
          <p:nvPr>
            <p:ph type="body" idx="1"/>
          </p:nvPr>
        </p:nvSpPr>
        <p:spPr>
          <a:xfrm>
            <a:off x="2652481" y="1054700"/>
            <a:ext cx="1855500" cy="32898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8"/>
          <p:cNvSpPr txBox="1">
            <a:spLocks noGrp="1"/>
          </p:cNvSpPr>
          <p:nvPr>
            <p:ph type="body" idx="2"/>
          </p:nvPr>
        </p:nvSpPr>
        <p:spPr>
          <a:xfrm>
            <a:off x="4603343" y="1054700"/>
            <a:ext cx="1855500" cy="32898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8"/>
          <p:cNvSpPr txBox="1">
            <a:spLocks noGrp="1"/>
          </p:cNvSpPr>
          <p:nvPr>
            <p:ph type="body" idx="3"/>
          </p:nvPr>
        </p:nvSpPr>
        <p:spPr>
          <a:xfrm>
            <a:off x="6554205" y="1054700"/>
            <a:ext cx="1855500" cy="32898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4D4A56"/>
        </a:solidFill>
        <a:effectLst/>
      </p:bgPr>
    </p:bg>
    <p:spTree>
      <p:nvGrpSpPr>
        <p:cNvPr id="1" name="Shape 58"/>
        <p:cNvGrpSpPr/>
        <p:nvPr/>
      </p:nvGrpSpPr>
      <p:grpSpPr>
        <a:xfrm>
          <a:off x="0" y="0"/>
          <a:ext cx="0" cy="0"/>
          <a:chOff x="0" y="0"/>
          <a:chExt cx="0" cy="0"/>
        </a:xfrm>
      </p:grpSpPr>
      <p:pic>
        <p:nvPicPr>
          <p:cNvPr id="59" name="Google Shape;59;p9"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60" name="Google Shape;60;p9"/>
          <p:cNvSpPr/>
          <p:nvPr/>
        </p:nvSpPr>
        <p:spPr>
          <a:xfrm>
            <a:off x="404975" y="441142"/>
            <a:ext cx="1980300" cy="19803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428171" y="543067"/>
            <a:ext cx="1729500" cy="1616100"/>
          </a:xfrm>
          <a:prstGeom prst="rect">
            <a:avLst/>
          </a:prstGeom>
        </p:spPr>
        <p:txBody>
          <a:bodyPr spcFirstLastPara="1" wrap="square" lIns="91425" tIns="91425" rIns="91425" bIns="91425" anchor="t" anchorCtr="0"/>
          <a:lstStyle>
            <a:lvl1pPr lvl="0" algn="r" rtl="0">
              <a:spcBef>
                <a:spcPts val="0"/>
              </a:spcBef>
              <a:spcAft>
                <a:spcPts val="0"/>
              </a:spcAft>
              <a:buClr>
                <a:srgbClr val="FFFFFF"/>
              </a:buClr>
              <a:buSzPts val="1800"/>
              <a:buNone/>
              <a:defRPr>
                <a:solidFill>
                  <a:srgbClr val="FFFFFF"/>
                </a:solidFill>
              </a:defRPr>
            </a:lvl1pPr>
            <a:lvl2pPr lvl="1" algn="r" rtl="0">
              <a:spcBef>
                <a:spcPts val="0"/>
              </a:spcBef>
              <a:spcAft>
                <a:spcPts val="0"/>
              </a:spcAft>
              <a:buClr>
                <a:srgbClr val="FFFFFF"/>
              </a:buClr>
              <a:buSzPts val="1800"/>
              <a:buNone/>
              <a:defRPr>
                <a:solidFill>
                  <a:srgbClr val="FFFFFF"/>
                </a:solidFill>
              </a:defRPr>
            </a:lvl2pPr>
            <a:lvl3pPr lvl="2" algn="r" rtl="0">
              <a:spcBef>
                <a:spcPts val="0"/>
              </a:spcBef>
              <a:spcAft>
                <a:spcPts val="0"/>
              </a:spcAft>
              <a:buClr>
                <a:srgbClr val="FFFFFF"/>
              </a:buClr>
              <a:buSzPts val="1800"/>
              <a:buNone/>
              <a:defRPr>
                <a:solidFill>
                  <a:srgbClr val="FFFFFF"/>
                </a:solidFill>
              </a:defRPr>
            </a:lvl3pPr>
            <a:lvl4pPr lvl="3" algn="r" rtl="0">
              <a:spcBef>
                <a:spcPts val="0"/>
              </a:spcBef>
              <a:spcAft>
                <a:spcPts val="0"/>
              </a:spcAft>
              <a:buClr>
                <a:srgbClr val="FFFFFF"/>
              </a:buClr>
              <a:buSzPts val="1800"/>
              <a:buNone/>
              <a:defRPr>
                <a:solidFill>
                  <a:srgbClr val="FFFFFF"/>
                </a:solidFill>
              </a:defRPr>
            </a:lvl4pPr>
            <a:lvl5pPr lvl="4" algn="r" rtl="0">
              <a:spcBef>
                <a:spcPts val="0"/>
              </a:spcBef>
              <a:spcAft>
                <a:spcPts val="0"/>
              </a:spcAft>
              <a:buClr>
                <a:srgbClr val="FFFFFF"/>
              </a:buClr>
              <a:buSzPts val="1800"/>
              <a:buNone/>
              <a:defRPr>
                <a:solidFill>
                  <a:srgbClr val="FFFFFF"/>
                </a:solidFill>
              </a:defRPr>
            </a:lvl5pPr>
            <a:lvl6pPr lvl="5" algn="r" rtl="0">
              <a:spcBef>
                <a:spcPts val="0"/>
              </a:spcBef>
              <a:spcAft>
                <a:spcPts val="0"/>
              </a:spcAft>
              <a:buClr>
                <a:srgbClr val="FFFFFF"/>
              </a:buClr>
              <a:buSzPts val="1800"/>
              <a:buNone/>
              <a:defRPr>
                <a:solidFill>
                  <a:srgbClr val="FFFFFF"/>
                </a:solidFill>
              </a:defRPr>
            </a:lvl6pPr>
            <a:lvl7pPr lvl="6" algn="r" rtl="0">
              <a:spcBef>
                <a:spcPts val="0"/>
              </a:spcBef>
              <a:spcAft>
                <a:spcPts val="0"/>
              </a:spcAft>
              <a:buClr>
                <a:srgbClr val="FFFFFF"/>
              </a:buClr>
              <a:buSzPts val="1800"/>
              <a:buNone/>
              <a:defRPr>
                <a:solidFill>
                  <a:srgbClr val="FFFFFF"/>
                </a:solidFill>
              </a:defRPr>
            </a:lvl7pPr>
            <a:lvl8pPr lvl="7" algn="r" rtl="0">
              <a:spcBef>
                <a:spcPts val="0"/>
              </a:spcBef>
              <a:spcAft>
                <a:spcPts val="0"/>
              </a:spcAft>
              <a:buClr>
                <a:srgbClr val="FFFFFF"/>
              </a:buClr>
              <a:buSzPts val="1800"/>
              <a:buNone/>
              <a:defRPr>
                <a:solidFill>
                  <a:srgbClr val="FFFFFF"/>
                </a:solidFill>
              </a:defRPr>
            </a:lvl8pPr>
            <a:lvl9pPr lvl="8" algn="r" rtl="0">
              <a:spcBef>
                <a:spcPts val="0"/>
              </a:spcBef>
              <a:spcAft>
                <a:spcPts val="0"/>
              </a:spcAft>
              <a:buClr>
                <a:srgbClr val="FFFFFF"/>
              </a:buClr>
              <a:buSzPts val="1800"/>
              <a:buNone/>
              <a:defRPr>
                <a:solidFill>
                  <a:srgbClr val="FFFFFF"/>
                </a:solidFill>
              </a:defRPr>
            </a:lvl9pPr>
          </a:lstStyle>
          <a:p>
            <a:endParaRPr/>
          </a:p>
        </p:txBody>
      </p:sp>
      <p:sp>
        <p:nvSpPr>
          <p:cNvPr id="62" name="Google Shape;62;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hort Title only">
  <p:cSld name="TITLE_ONLY_1">
    <p:bg>
      <p:bgPr>
        <a:solidFill>
          <a:srgbClr val="4D4A56"/>
        </a:solidFill>
        <a:effectLst/>
      </p:bgPr>
    </p:bg>
    <p:spTree>
      <p:nvGrpSpPr>
        <p:cNvPr id="1" name="Shape 63"/>
        <p:cNvGrpSpPr/>
        <p:nvPr/>
      </p:nvGrpSpPr>
      <p:grpSpPr>
        <a:xfrm>
          <a:off x="0" y="0"/>
          <a:ext cx="0" cy="0"/>
          <a:chOff x="0" y="0"/>
          <a:chExt cx="0" cy="0"/>
        </a:xfrm>
      </p:grpSpPr>
      <p:pic>
        <p:nvPicPr>
          <p:cNvPr id="64" name="Google Shape;64;p10"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65" name="Google Shape;65;p10"/>
          <p:cNvSpPr/>
          <p:nvPr/>
        </p:nvSpPr>
        <p:spPr>
          <a:xfrm>
            <a:off x="404975" y="441145"/>
            <a:ext cx="1980300" cy="6717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title"/>
          </p:nvPr>
        </p:nvSpPr>
        <p:spPr>
          <a:xfrm>
            <a:off x="428171" y="543067"/>
            <a:ext cx="1729500" cy="1616100"/>
          </a:xfrm>
          <a:prstGeom prst="rect">
            <a:avLst/>
          </a:prstGeom>
        </p:spPr>
        <p:txBody>
          <a:bodyPr spcFirstLastPara="1" wrap="square" lIns="91425" tIns="91425" rIns="91425" bIns="91425" anchor="t" anchorCtr="0"/>
          <a:lstStyle>
            <a:lvl1pPr lvl="0" algn="r" rtl="0">
              <a:spcBef>
                <a:spcPts val="0"/>
              </a:spcBef>
              <a:spcAft>
                <a:spcPts val="0"/>
              </a:spcAft>
              <a:buClr>
                <a:srgbClr val="FFFFFF"/>
              </a:buClr>
              <a:buSzPts val="1800"/>
              <a:buNone/>
              <a:defRPr>
                <a:solidFill>
                  <a:srgbClr val="FFFFFF"/>
                </a:solidFill>
              </a:defRPr>
            </a:lvl1pPr>
            <a:lvl2pPr lvl="1" algn="r" rtl="0">
              <a:spcBef>
                <a:spcPts val="0"/>
              </a:spcBef>
              <a:spcAft>
                <a:spcPts val="0"/>
              </a:spcAft>
              <a:buClr>
                <a:srgbClr val="FFFFFF"/>
              </a:buClr>
              <a:buSzPts val="1800"/>
              <a:buNone/>
              <a:defRPr>
                <a:solidFill>
                  <a:srgbClr val="FFFFFF"/>
                </a:solidFill>
              </a:defRPr>
            </a:lvl2pPr>
            <a:lvl3pPr lvl="2" algn="r" rtl="0">
              <a:spcBef>
                <a:spcPts val="0"/>
              </a:spcBef>
              <a:spcAft>
                <a:spcPts val="0"/>
              </a:spcAft>
              <a:buClr>
                <a:srgbClr val="FFFFFF"/>
              </a:buClr>
              <a:buSzPts val="1800"/>
              <a:buNone/>
              <a:defRPr>
                <a:solidFill>
                  <a:srgbClr val="FFFFFF"/>
                </a:solidFill>
              </a:defRPr>
            </a:lvl3pPr>
            <a:lvl4pPr lvl="3" algn="r" rtl="0">
              <a:spcBef>
                <a:spcPts val="0"/>
              </a:spcBef>
              <a:spcAft>
                <a:spcPts val="0"/>
              </a:spcAft>
              <a:buClr>
                <a:srgbClr val="FFFFFF"/>
              </a:buClr>
              <a:buSzPts val="1800"/>
              <a:buNone/>
              <a:defRPr>
                <a:solidFill>
                  <a:srgbClr val="FFFFFF"/>
                </a:solidFill>
              </a:defRPr>
            </a:lvl4pPr>
            <a:lvl5pPr lvl="4" algn="r" rtl="0">
              <a:spcBef>
                <a:spcPts val="0"/>
              </a:spcBef>
              <a:spcAft>
                <a:spcPts val="0"/>
              </a:spcAft>
              <a:buClr>
                <a:srgbClr val="FFFFFF"/>
              </a:buClr>
              <a:buSzPts val="1800"/>
              <a:buNone/>
              <a:defRPr>
                <a:solidFill>
                  <a:srgbClr val="FFFFFF"/>
                </a:solidFill>
              </a:defRPr>
            </a:lvl5pPr>
            <a:lvl6pPr lvl="5" algn="r" rtl="0">
              <a:spcBef>
                <a:spcPts val="0"/>
              </a:spcBef>
              <a:spcAft>
                <a:spcPts val="0"/>
              </a:spcAft>
              <a:buClr>
                <a:srgbClr val="FFFFFF"/>
              </a:buClr>
              <a:buSzPts val="1800"/>
              <a:buNone/>
              <a:defRPr>
                <a:solidFill>
                  <a:srgbClr val="FFFFFF"/>
                </a:solidFill>
              </a:defRPr>
            </a:lvl6pPr>
            <a:lvl7pPr lvl="6" algn="r" rtl="0">
              <a:spcBef>
                <a:spcPts val="0"/>
              </a:spcBef>
              <a:spcAft>
                <a:spcPts val="0"/>
              </a:spcAft>
              <a:buClr>
                <a:srgbClr val="FFFFFF"/>
              </a:buClr>
              <a:buSzPts val="1800"/>
              <a:buNone/>
              <a:defRPr>
                <a:solidFill>
                  <a:srgbClr val="FFFFFF"/>
                </a:solidFill>
              </a:defRPr>
            </a:lvl7pPr>
            <a:lvl8pPr lvl="7" algn="r" rtl="0">
              <a:spcBef>
                <a:spcPts val="0"/>
              </a:spcBef>
              <a:spcAft>
                <a:spcPts val="0"/>
              </a:spcAft>
              <a:buClr>
                <a:srgbClr val="FFFFFF"/>
              </a:buClr>
              <a:buSzPts val="1800"/>
              <a:buNone/>
              <a:defRPr>
                <a:solidFill>
                  <a:srgbClr val="FFFFFF"/>
                </a:solidFill>
              </a:defRPr>
            </a:lvl8pPr>
            <a:lvl9pPr lvl="8" algn="r" rtl="0">
              <a:spcBef>
                <a:spcPts val="0"/>
              </a:spcBef>
              <a:spcAft>
                <a:spcPts val="0"/>
              </a:spcAft>
              <a:buClr>
                <a:srgbClr val="FFFFFF"/>
              </a:buClr>
              <a:buSzPts val="1800"/>
              <a:buNone/>
              <a:defRPr>
                <a:solidFill>
                  <a:srgbClr val="FFFFFF"/>
                </a:solidFill>
              </a:defRPr>
            </a:lvl9pPr>
          </a:lstStyle>
          <a:p>
            <a:endParaRPr/>
          </a:p>
        </p:txBody>
      </p:sp>
      <p:sp>
        <p:nvSpPr>
          <p:cNvPr id="67" name="Google Shape;67;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4D4A56"/>
              </a:buClr>
              <a:buSzPts val="1800"/>
              <a:buFont typeface="Playfair Display"/>
              <a:buNone/>
              <a:defRPr sz="1800" b="1" i="1">
                <a:solidFill>
                  <a:srgbClr val="4D4A56"/>
                </a:solidFill>
                <a:latin typeface="Playfair Display"/>
                <a:ea typeface="Playfair Display"/>
                <a:cs typeface="Playfair Display"/>
                <a:sym typeface="Playfair Display"/>
              </a:defRPr>
            </a:lvl1pPr>
            <a:lvl2pPr lvl="1" rtl="0">
              <a:spcBef>
                <a:spcPts val="0"/>
              </a:spcBef>
              <a:spcAft>
                <a:spcPts val="0"/>
              </a:spcAft>
              <a:buClr>
                <a:srgbClr val="4D4A56"/>
              </a:buClr>
              <a:buSzPts val="1800"/>
              <a:buFont typeface="Playfair Display"/>
              <a:buNone/>
              <a:defRPr sz="1800" b="1" i="1">
                <a:solidFill>
                  <a:srgbClr val="4D4A56"/>
                </a:solidFill>
                <a:latin typeface="Playfair Display"/>
                <a:ea typeface="Playfair Display"/>
                <a:cs typeface="Playfair Display"/>
                <a:sym typeface="Playfair Display"/>
              </a:defRPr>
            </a:lvl2pPr>
            <a:lvl3pPr lvl="2" rtl="0">
              <a:spcBef>
                <a:spcPts val="0"/>
              </a:spcBef>
              <a:spcAft>
                <a:spcPts val="0"/>
              </a:spcAft>
              <a:buClr>
                <a:srgbClr val="4D4A56"/>
              </a:buClr>
              <a:buSzPts val="1800"/>
              <a:buFont typeface="Playfair Display"/>
              <a:buNone/>
              <a:defRPr sz="1800" b="1" i="1">
                <a:solidFill>
                  <a:srgbClr val="4D4A56"/>
                </a:solidFill>
                <a:latin typeface="Playfair Display"/>
                <a:ea typeface="Playfair Display"/>
                <a:cs typeface="Playfair Display"/>
                <a:sym typeface="Playfair Display"/>
              </a:defRPr>
            </a:lvl3pPr>
            <a:lvl4pPr lvl="3" rtl="0">
              <a:spcBef>
                <a:spcPts val="0"/>
              </a:spcBef>
              <a:spcAft>
                <a:spcPts val="0"/>
              </a:spcAft>
              <a:buClr>
                <a:srgbClr val="4D4A56"/>
              </a:buClr>
              <a:buSzPts val="1800"/>
              <a:buFont typeface="Playfair Display"/>
              <a:buNone/>
              <a:defRPr sz="1800" b="1" i="1">
                <a:solidFill>
                  <a:srgbClr val="4D4A56"/>
                </a:solidFill>
                <a:latin typeface="Playfair Display"/>
                <a:ea typeface="Playfair Display"/>
                <a:cs typeface="Playfair Display"/>
                <a:sym typeface="Playfair Display"/>
              </a:defRPr>
            </a:lvl4pPr>
            <a:lvl5pPr lvl="4" rtl="0">
              <a:spcBef>
                <a:spcPts val="0"/>
              </a:spcBef>
              <a:spcAft>
                <a:spcPts val="0"/>
              </a:spcAft>
              <a:buClr>
                <a:srgbClr val="4D4A56"/>
              </a:buClr>
              <a:buSzPts val="1800"/>
              <a:buFont typeface="Playfair Display"/>
              <a:buNone/>
              <a:defRPr sz="1800" b="1" i="1">
                <a:solidFill>
                  <a:srgbClr val="4D4A56"/>
                </a:solidFill>
                <a:latin typeface="Playfair Display"/>
                <a:ea typeface="Playfair Display"/>
                <a:cs typeface="Playfair Display"/>
                <a:sym typeface="Playfair Display"/>
              </a:defRPr>
            </a:lvl5pPr>
            <a:lvl6pPr lvl="5" rtl="0">
              <a:spcBef>
                <a:spcPts val="0"/>
              </a:spcBef>
              <a:spcAft>
                <a:spcPts val="0"/>
              </a:spcAft>
              <a:buClr>
                <a:srgbClr val="4D4A56"/>
              </a:buClr>
              <a:buSzPts val="1800"/>
              <a:buFont typeface="Playfair Display"/>
              <a:buNone/>
              <a:defRPr sz="1800" b="1" i="1">
                <a:solidFill>
                  <a:srgbClr val="4D4A56"/>
                </a:solidFill>
                <a:latin typeface="Playfair Display"/>
                <a:ea typeface="Playfair Display"/>
                <a:cs typeface="Playfair Display"/>
                <a:sym typeface="Playfair Display"/>
              </a:defRPr>
            </a:lvl6pPr>
            <a:lvl7pPr lvl="6" rtl="0">
              <a:spcBef>
                <a:spcPts val="0"/>
              </a:spcBef>
              <a:spcAft>
                <a:spcPts val="0"/>
              </a:spcAft>
              <a:buClr>
                <a:srgbClr val="4D4A56"/>
              </a:buClr>
              <a:buSzPts val="1800"/>
              <a:buFont typeface="Playfair Display"/>
              <a:buNone/>
              <a:defRPr sz="1800" b="1" i="1">
                <a:solidFill>
                  <a:srgbClr val="4D4A56"/>
                </a:solidFill>
                <a:latin typeface="Playfair Display"/>
                <a:ea typeface="Playfair Display"/>
                <a:cs typeface="Playfair Display"/>
                <a:sym typeface="Playfair Display"/>
              </a:defRPr>
            </a:lvl7pPr>
            <a:lvl8pPr lvl="7" rtl="0">
              <a:spcBef>
                <a:spcPts val="0"/>
              </a:spcBef>
              <a:spcAft>
                <a:spcPts val="0"/>
              </a:spcAft>
              <a:buClr>
                <a:srgbClr val="4D4A56"/>
              </a:buClr>
              <a:buSzPts val="1800"/>
              <a:buFont typeface="Playfair Display"/>
              <a:buNone/>
              <a:defRPr sz="1800" b="1" i="1">
                <a:solidFill>
                  <a:srgbClr val="4D4A56"/>
                </a:solidFill>
                <a:latin typeface="Playfair Display"/>
                <a:ea typeface="Playfair Display"/>
                <a:cs typeface="Playfair Display"/>
                <a:sym typeface="Playfair Display"/>
              </a:defRPr>
            </a:lvl8pPr>
            <a:lvl9pPr lvl="8" rtl="0">
              <a:spcBef>
                <a:spcPts val="0"/>
              </a:spcBef>
              <a:spcAft>
                <a:spcPts val="0"/>
              </a:spcAft>
              <a:buClr>
                <a:srgbClr val="4D4A56"/>
              </a:buClr>
              <a:buSzPts val="1800"/>
              <a:buFont typeface="Playfair Display"/>
              <a:buNone/>
              <a:defRPr sz="1800" b="1" i="1">
                <a:solidFill>
                  <a:srgbClr val="4D4A56"/>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rgbClr val="4D4A56"/>
              </a:buClr>
              <a:buSzPts val="3000"/>
              <a:buFont typeface="Tinos"/>
              <a:buChar char="▹"/>
              <a:defRPr sz="3000">
                <a:solidFill>
                  <a:srgbClr val="4D4A56"/>
                </a:solidFill>
                <a:latin typeface="Tinos"/>
                <a:ea typeface="Tinos"/>
                <a:cs typeface="Tinos"/>
                <a:sym typeface="Tinos"/>
              </a:defRPr>
            </a:lvl1pPr>
            <a:lvl2pPr marL="914400" lvl="1" indent="-381000" rtl="0">
              <a:spcBef>
                <a:spcPts val="0"/>
              </a:spcBef>
              <a:spcAft>
                <a:spcPts val="0"/>
              </a:spcAft>
              <a:buClr>
                <a:srgbClr val="4D4A56"/>
              </a:buClr>
              <a:buSzPts val="2400"/>
              <a:buFont typeface="Tinos"/>
              <a:buChar char="▸"/>
              <a:defRPr sz="2400">
                <a:solidFill>
                  <a:srgbClr val="4D4A56"/>
                </a:solidFill>
                <a:latin typeface="Tinos"/>
                <a:ea typeface="Tinos"/>
                <a:cs typeface="Tinos"/>
                <a:sym typeface="Tinos"/>
              </a:defRPr>
            </a:lvl2pPr>
            <a:lvl3pPr marL="1371600" lvl="2" indent="-381000" rtl="0">
              <a:spcBef>
                <a:spcPts val="0"/>
              </a:spcBef>
              <a:spcAft>
                <a:spcPts val="0"/>
              </a:spcAft>
              <a:buClr>
                <a:srgbClr val="4D4A56"/>
              </a:buClr>
              <a:buSzPts val="2400"/>
              <a:buFont typeface="Tinos"/>
              <a:buChar char="◦"/>
              <a:defRPr sz="2400">
                <a:solidFill>
                  <a:srgbClr val="4D4A56"/>
                </a:solidFill>
                <a:latin typeface="Tinos"/>
                <a:ea typeface="Tinos"/>
                <a:cs typeface="Tinos"/>
                <a:sym typeface="Tinos"/>
              </a:defRPr>
            </a:lvl3pPr>
            <a:lvl4pPr marL="1828800" lvl="3" indent="-342900" rtl="0">
              <a:spcBef>
                <a:spcPts val="0"/>
              </a:spcBef>
              <a:spcAft>
                <a:spcPts val="0"/>
              </a:spcAft>
              <a:buClr>
                <a:srgbClr val="4D4A56"/>
              </a:buClr>
              <a:buSzPts val="1800"/>
              <a:buFont typeface="Tinos"/>
              <a:buChar char="●"/>
              <a:defRPr sz="1800">
                <a:solidFill>
                  <a:srgbClr val="4D4A56"/>
                </a:solidFill>
                <a:latin typeface="Tinos"/>
                <a:ea typeface="Tinos"/>
                <a:cs typeface="Tinos"/>
                <a:sym typeface="Tinos"/>
              </a:defRPr>
            </a:lvl4pPr>
            <a:lvl5pPr marL="2286000" lvl="4" indent="-342900" rtl="0">
              <a:spcBef>
                <a:spcPts val="0"/>
              </a:spcBef>
              <a:spcAft>
                <a:spcPts val="0"/>
              </a:spcAft>
              <a:buClr>
                <a:srgbClr val="4D4A56"/>
              </a:buClr>
              <a:buSzPts val="1800"/>
              <a:buFont typeface="Tinos"/>
              <a:buChar char="○"/>
              <a:defRPr sz="1800">
                <a:solidFill>
                  <a:srgbClr val="4D4A56"/>
                </a:solidFill>
                <a:latin typeface="Tinos"/>
                <a:ea typeface="Tinos"/>
                <a:cs typeface="Tinos"/>
                <a:sym typeface="Tinos"/>
              </a:defRPr>
            </a:lvl5pPr>
            <a:lvl6pPr marL="2743200" lvl="5" indent="-342900" rtl="0">
              <a:spcBef>
                <a:spcPts val="0"/>
              </a:spcBef>
              <a:spcAft>
                <a:spcPts val="0"/>
              </a:spcAft>
              <a:buClr>
                <a:srgbClr val="4D4A56"/>
              </a:buClr>
              <a:buSzPts val="1800"/>
              <a:buFont typeface="Tinos"/>
              <a:buChar char="■"/>
              <a:defRPr sz="1800">
                <a:solidFill>
                  <a:srgbClr val="4D4A56"/>
                </a:solidFill>
                <a:latin typeface="Tinos"/>
                <a:ea typeface="Tinos"/>
                <a:cs typeface="Tinos"/>
                <a:sym typeface="Tinos"/>
              </a:defRPr>
            </a:lvl6pPr>
            <a:lvl7pPr marL="3200400" lvl="6" indent="-342900" rtl="0">
              <a:spcBef>
                <a:spcPts val="0"/>
              </a:spcBef>
              <a:spcAft>
                <a:spcPts val="0"/>
              </a:spcAft>
              <a:buClr>
                <a:srgbClr val="4D4A56"/>
              </a:buClr>
              <a:buSzPts val="1800"/>
              <a:buFont typeface="Tinos"/>
              <a:buChar char="●"/>
              <a:defRPr sz="1800">
                <a:solidFill>
                  <a:srgbClr val="4D4A56"/>
                </a:solidFill>
                <a:latin typeface="Tinos"/>
                <a:ea typeface="Tinos"/>
                <a:cs typeface="Tinos"/>
                <a:sym typeface="Tinos"/>
              </a:defRPr>
            </a:lvl7pPr>
            <a:lvl8pPr marL="3657600" lvl="7" indent="-342900" rtl="0">
              <a:spcBef>
                <a:spcPts val="0"/>
              </a:spcBef>
              <a:spcAft>
                <a:spcPts val="0"/>
              </a:spcAft>
              <a:buClr>
                <a:srgbClr val="4D4A56"/>
              </a:buClr>
              <a:buSzPts val="1800"/>
              <a:buFont typeface="Tinos"/>
              <a:buChar char="○"/>
              <a:defRPr sz="1800">
                <a:solidFill>
                  <a:srgbClr val="4D4A56"/>
                </a:solidFill>
                <a:latin typeface="Tinos"/>
                <a:ea typeface="Tinos"/>
                <a:cs typeface="Tinos"/>
                <a:sym typeface="Tinos"/>
              </a:defRPr>
            </a:lvl8pPr>
            <a:lvl9pPr marL="4114800" lvl="8" indent="-342900" rtl="0">
              <a:spcBef>
                <a:spcPts val="0"/>
              </a:spcBef>
              <a:spcAft>
                <a:spcPts val="0"/>
              </a:spcAft>
              <a:buClr>
                <a:srgbClr val="4D4A56"/>
              </a:buClr>
              <a:buSzPts val="1800"/>
              <a:buFont typeface="Tinos"/>
              <a:buChar char="■"/>
              <a:defRPr sz="1800">
                <a:solidFill>
                  <a:srgbClr val="4D4A56"/>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ECC1C8"/>
                </a:solidFill>
                <a:latin typeface="Playfair Display"/>
                <a:ea typeface="Playfair Display"/>
                <a:cs typeface="Playfair Display"/>
                <a:sym typeface="Playfair Display"/>
              </a:defRPr>
            </a:lvl1pPr>
            <a:lvl2pPr lvl="1" algn="r" rtl="0">
              <a:buNone/>
              <a:defRPr sz="1300">
                <a:solidFill>
                  <a:srgbClr val="ECC1C8"/>
                </a:solidFill>
                <a:latin typeface="Playfair Display"/>
                <a:ea typeface="Playfair Display"/>
                <a:cs typeface="Playfair Display"/>
                <a:sym typeface="Playfair Display"/>
              </a:defRPr>
            </a:lvl2pPr>
            <a:lvl3pPr lvl="2" algn="r" rtl="0">
              <a:buNone/>
              <a:defRPr sz="1300">
                <a:solidFill>
                  <a:srgbClr val="ECC1C8"/>
                </a:solidFill>
                <a:latin typeface="Playfair Display"/>
                <a:ea typeface="Playfair Display"/>
                <a:cs typeface="Playfair Display"/>
                <a:sym typeface="Playfair Display"/>
              </a:defRPr>
            </a:lvl3pPr>
            <a:lvl4pPr lvl="3" algn="r" rtl="0">
              <a:buNone/>
              <a:defRPr sz="1300">
                <a:solidFill>
                  <a:srgbClr val="ECC1C8"/>
                </a:solidFill>
                <a:latin typeface="Playfair Display"/>
                <a:ea typeface="Playfair Display"/>
                <a:cs typeface="Playfair Display"/>
                <a:sym typeface="Playfair Display"/>
              </a:defRPr>
            </a:lvl4pPr>
            <a:lvl5pPr lvl="4" algn="r" rtl="0">
              <a:buNone/>
              <a:defRPr sz="1300">
                <a:solidFill>
                  <a:srgbClr val="ECC1C8"/>
                </a:solidFill>
                <a:latin typeface="Playfair Display"/>
                <a:ea typeface="Playfair Display"/>
                <a:cs typeface="Playfair Display"/>
                <a:sym typeface="Playfair Display"/>
              </a:defRPr>
            </a:lvl5pPr>
            <a:lvl6pPr lvl="5" algn="r" rtl="0">
              <a:buNone/>
              <a:defRPr sz="1300">
                <a:solidFill>
                  <a:srgbClr val="ECC1C8"/>
                </a:solidFill>
                <a:latin typeface="Playfair Display"/>
                <a:ea typeface="Playfair Display"/>
                <a:cs typeface="Playfair Display"/>
                <a:sym typeface="Playfair Display"/>
              </a:defRPr>
            </a:lvl6pPr>
            <a:lvl7pPr lvl="6" algn="r" rtl="0">
              <a:buNone/>
              <a:defRPr sz="1300">
                <a:solidFill>
                  <a:srgbClr val="ECC1C8"/>
                </a:solidFill>
                <a:latin typeface="Playfair Display"/>
                <a:ea typeface="Playfair Display"/>
                <a:cs typeface="Playfair Display"/>
                <a:sym typeface="Playfair Display"/>
              </a:defRPr>
            </a:lvl7pPr>
            <a:lvl8pPr lvl="7" algn="r" rtl="0">
              <a:buNone/>
              <a:defRPr sz="1300">
                <a:solidFill>
                  <a:srgbClr val="ECC1C8"/>
                </a:solidFill>
                <a:latin typeface="Playfair Display"/>
                <a:ea typeface="Playfair Display"/>
                <a:cs typeface="Playfair Display"/>
                <a:sym typeface="Playfair Display"/>
              </a:defRPr>
            </a:lvl8pPr>
            <a:lvl9pPr lvl="8" algn="r" rtl="0">
              <a:buNone/>
              <a:defRPr sz="1300">
                <a:solidFill>
                  <a:srgbClr val="ECC1C8"/>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perback">
    <p:bg>
      <p:bgPr>
        <a:solidFill>
          <a:schemeClr val="lt1"/>
        </a:solidFill>
        <a:effectLst/>
      </p:bgPr>
    </p:bg>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190" name="Google Shape;190;p34"/>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rtl="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191" name="Google Shape;19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Old Standard TT"/>
                <a:ea typeface="Old Standard TT"/>
                <a:cs typeface="Old Standard TT"/>
                <a:sym typeface="Old Standard TT"/>
              </a:defRPr>
            </a:lvl1pPr>
            <a:lvl2pPr lvl="1" algn="r" rtl="0">
              <a:buNone/>
              <a:defRPr sz="1000">
                <a:solidFill>
                  <a:schemeClr val="dk1"/>
                </a:solidFill>
                <a:latin typeface="Old Standard TT"/>
                <a:ea typeface="Old Standard TT"/>
                <a:cs typeface="Old Standard TT"/>
                <a:sym typeface="Old Standard TT"/>
              </a:defRPr>
            </a:lvl2pPr>
            <a:lvl3pPr lvl="2" algn="r" rtl="0">
              <a:buNone/>
              <a:defRPr sz="1000">
                <a:solidFill>
                  <a:schemeClr val="dk1"/>
                </a:solidFill>
                <a:latin typeface="Old Standard TT"/>
                <a:ea typeface="Old Standard TT"/>
                <a:cs typeface="Old Standard TT"/>
                <a:sym typeface="Old Standard TT"/>
              </a:defRPr>
            </a:lvl3pPr>
            <a:lvl4pPr lvl="3" algn="r" rtl="0">
              <a:buNone/>
              <a:defRPr sz="1000">
                <a:solidFill>
                  <a:schemeClr val="dk1"/>
                </a:solidFill>
                <a:latin typeface="Old Standard TT"/>
                <a:ea typeface="Old Standard TT"/>
                <a:cs typeface="Old Standard TT"/>
                <a:sym typeface="Old Standard TT"/>
              </a:defRPr>
            </a:lvl4pPr>
            <a:lvl5pPr lvl="4" algn="r" rtl="0">
              <a:buNone/>
              <a:defRPr sz="1000">
                <a:solidFill>
                  <a:schemeClr val="dk1"/>
                </a:solidFill>
                <a:latin typeface="Old Standard TT"/>
                <a:ea typeface="Old Standard TT"/>
                <a:cs typeface="Old Standard TT"/>
                <a:sym typeface="Old Standard TT"/>
              </a:defRPr>
            </a:lvl5pPr>
            <a:lvl6pPr lvl="5" algn="r" rtl="0">
              <a:buNone/>
              <a:defRPr sz="1000">
                <a:solidFill>
                  <a:schemeClr val="dk1"/>
                </a:solidFill>
                <a:latin typeface="Old Standard TT"/>
                <a:ea typeface="Old Standard TT"/>
                <a:cs typeface="Old Standard TT"/>
                <a:sym typeface="Old Standard TT"/>
              </a:defRPr>
            </a:lvl6pPr>
            <a:lvl7pPr lvl="6" algn="r" rtl="0">
              <a:buNone/>
              <a:defRPr sz="1000">
                <a:solidFill>
                  <a:schemeClr val="dk1"/>
                </a:solidFill>
                <a:latin typeface="Old Standard TT"/>
                <a:ea typeface="Old Standard TT"/>
                <a:cs typeface="Old Standard TT"/>
                <a:sym typeface="Old Standard TT"/>
              </a:defRPr>
            </a:lvl7pPr>
            <a:lvl8pPr lvl="7" algn="r" rtl="0">
              <a:buNone/>
              <a:defRPr sz="1000">
                <a:solidFill>
                  <a:schemeClr val="dk1"/>
                </a:solidFill>
                <a:latin typeface="Old Standard TT"/>
                <a:ea typeface="Old Standard TT"/>
                <a:cs typeface="Old Standard TT"/>
                <a:sym typeface="Old Standard TT"/>
              </a:defRPr>
            </a:lvl8pPr>
            <a:lvl9pPr lvl="8" algn="r" rtl="0">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hIGtVoJOEn8" TargetMode="External"/><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I9mKo5K2rsU"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koPmuEyP3a0"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6"/>
          <p:cNvSpPr txBox="1">
            <a:spLocks noGrp="1"/>
          </p:cNvSpPr>
          <p:nvPr>
            <p:ph type="ctrTitle"/>
          </p:nvPr>
        </p:nvSpPr>
        <p:spPr>
          <a:xfrm>
            <a:off x="2510400" y="2244625"/>
            <a:ext cx="41232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444444"/>
                </a:solidFill>
              </a:rPr>
              <a:t>That’s Just Like, the Rules of Feminist Therapy</a:t>
            </a:r>
            <a:endParaRPr>
              <a:solidFill>
                <a:srgbClr val="444444"/>
              </a:solidFill>
            </a:endParaRPr>
          </a:p>
        </p:txBody>
      </p:sp>
      <p:sp>
        <p:nvSpPr>
          <p:cNvPr id="243" name="Google Shape;243;p46"/>
          <p:cNvSpPr txBox="1">
            <a:spLocks noGrp="1"/>
          </p:cNvSpPr>
          <p:nvPr>
            <p:ph type="subTitle" idx="4294967295"/>
          </p:nvPr>
        </p:nvSpPr>
        <p:spPr>
          <a:xfrm>
            <a:off x="1587925" y="4095900"/>
            <a:ext cx="6084300" cy="1159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400">
                <a:solidFill>
                  <a:srgbClr val="444444"/>
                </a:solidFill>
              </a:rPr>
              <a:t>Elnora Heller</a:t>
            </a:r>
            <a:endParaRPr sz="1400">
              <a:solidFill>
                <a:srgbClr val="444444"/>
              </a:solidFill>
            </a:endParaRPr>
          </a:p>
          <a:p>
            <a:pPr marL="0" lvl="0" indent="0" algn="ctr" rtl="0">
              <a:spcBef>
                <a:spcPts val="600"/>
              </a:spcBef>
              <a:spcAft>
                <a:spcPts val="0"/>
              </a:spcAft>
              <a:buNone/>
            </a:pPr>
            <a:r>
              <a:rPr lang="en" sz="1400">
                <a:solidFill>
                  <a:srgbClr val="444444"/>
                </a:solidFill>
              </a:rPr>
              <a:t>University of Virginia</a:t>
            </a:r>
            <a:endParaRPr sz="1400">
              <a:solidFill>
                <a:srgbClr val="444444"/>
              </a:solidFill>
            </a:endParaRPr>
          </a:p>
          <a:p>
            <a:pPr marL="0" lvl="0" indent="0" algn="ctr" rtl="0">
              <a:spcBef>
                <a:spcPts val="600"/>
              </a:spcBef>
              <a:spcAft>
                <a:spcPts val="0"/>
              </a:spcAft>
              <a:buNone/>
            </a:pPr>
            <a:r>
              <a:rPr lang="en" sz="1400">
                <a:solidFill>
                  <a:srgbClr val="444444"/>
                </a:solidFill>
              </a:rPr>
              <a:t>February 23, 2019</a:t>
            </a:r>
            <a:endParaRPr sz="1400">
              <a:solidFill>
                <a:srgbClr val="444444"/>
              </a:solidFill>
            </a:endParaRPr>
          </a:p>
        </p:txBody>
      </p:sp>
      <p:pic>
        <p:nvPicPr>
          <p:cNvPr id="244" name="Google Shape;244;p46" descr="imageedit_3_2748039826.png"/>
          <p:cNvPicPr preferRelativeResize="0"/>
          <p:nvPr/>
        </p:nvPicPr>
        <p:blipFill>
          <a:blip r:embed="rId3">
            <a:alphaModFix/>
          </a:blip>
          <a:stretch>
            <a:fillRect/>
          </a:stretch>
        </p:blipFill>
        <p:spPr>
          <a:xfrm>
            <a:off x="4380179" y="837100"/>
            <a:ext cx="383651" cy="620801"/>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55"/>
          <p:cNvPicPr preferRelativeResize="0"/>
          <p:nvPr/>
        </p:nvPicPr>
        <p:blipFill rotWithShape="1">
          <a:blip r:embed="rId3">
            <a:alphaModFix/>
          </a:blip>
          <a:srcRect t="21875" b="21875"/>
          <a:stretch/>
        </p:blipFill>
        <p:spPr>
          <a:xfrm>
            <a:off x="0" y="0"/>
            <a:ext cx="9143999" cy="5143501"/>
          </a:xfrm>
          <a:prstGeom prst="rect">
            <a:avLst/>
          </a:prstGeom>
          <a:noFill/>
          <a:ln>
            <a:noFill/>
          </a:ln>
        </p:spPr>
      </p:pic>
      <p:sp>
        <p:nvSpPr>
          <p:cNvPr id="307" name="Google Shape;307;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56"/>
          <p:cNvPicPr preferRelativeResize="0"/>
          <p:nvPr/>
        </p:nvPicPr>
        <p:blipFill rotWithShape="1">
          <a:blip r:embed="rId3">
            <a:alphaModFix/>
          </a:blip>
          <a:srcRect t="2579" b="2588"/>
          <a:stretch/>
        </p:blipFill>
        <p:spPr>
          <a:xfrm>
            <a:off x="0" y="0"/>
            <a:ext cx="9144000" cy="5143501"/>
          </a:xfrm>
          <a:prstGeom prst="rect">
            <a:avLst/>
          </a:prstGeom>
          <a:noFill/>
          <a:ln>
            <a:noFill/>
          </a:ln>
        </p:spPr>
      </p:pic>
      <p:sp>
        <p:nvSpPr>
          <p:cNvPr id="313" name="Google Shape;313;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57"/>
          <p:cNvPicPr preferRelativeResize="0"/>
          <p:nvPr/>
        </p:nvPicPr>
        <p:blipFill rotWithShape="1">
          <a:blip r:embed="rId3">
            <a:alphaModFix/>
          </a:blip>
          <a:srcRect t="12630" b="12630"/>
          <a:stretch/>
        </p:blipFill>
        <p:spPr>
          <a:xfrm>
            <a:off x="2308200" y="315900"/>
            <a:ext cx="4527600" cy="4511701"/>
          </a:xfrm>
          <a:prstGeom prst="rect">
            <a:avLst/>
          </a:prstGeom>
          <a:noFill/>
          <a:ln w="9525" cap="flat" cmpd="sng">
            <a:solidFill>
              <a:srgbClr val="D9D9D9"/>
            </a:solidFill>
            <a:prstDash val="solid"/>
            <a:round/>
            <a:headEnd type="none" w="sm" len="sm"/>
            <a:tailEnd type="none" w="sm" len="sm"/>
          </a:ln>
        </p:spPr>
      </p:pic>
      <p:sp>
        <p:nvSpPr>
          <p:cNvPr id="319" name="Google Shape;319;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8"/>
          <p:cNvSpPr txBox="1">
            <a:spLocks noGrp="1"/>
          </p:cNvSpPr>
          <p:nvPr>
            <p:ph type="title"/>
          </p:nvPr>
        </p:nvSpPr>
        <p:spPr>
          <a:xfrm>
            <a:off x="363750" y="554850"/>
            <a:ext cx="3855900" cy="403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444444"/>
                </a:solidFill>
              </a:rPr>
              <a:t>Feminism and Norms</a:t>
            </a:r>
            <a:endParaRPr>
              <a:solidFill>
                <a:srgbClr val="444444"/>
              </a:solidFill>
            </a:endParaRPr>
          </a:p>
        </p:txBody>
      </p:sp>
      <p:sp>
        <p:nvSpPr>
          <p:cNvPr id="325" name="Google Shape;325;p58"/>
          <p:cNvSpPr txBox="1">
            <a:spLocks noGrp="1"/>
          </p:cNvSpPr>
          <p:nvPr>
            <p:ph type="body" idx="1"/>
          </p:nvPr>
        </p:nvSpPr>
        <p:spPr>
          <a:xfrm>
            <a:off x="4947374" y="554850"/>
            <a:ext cx="3855900" cy="40338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444444"/>
                </a:solidFill>
              </a:rPr>
              <a:t>Societal norms</a:t>
            </a:r>
            <a:endParaRPr>
              <a:solidFill>
                <a:srgbClr val="444444"/>
              </a:solidFill>
            </a:endParaRPr>
          </a:p>
          <a:p>
            <a:pPr marL="0" lvl="0" indent="0" algn="l" rtl="0">
              <a:spcBef>
                <a:spcPts val="1600"/>
              </a:spcBef>
              <a:spcAft>
                <a:spcPts val="0"/>
              </a:spcAft>
              <a:buNone/>
            </a:pPr>
            <a:r>
              <a:rPr lang="en">
                <a:solidFill>
                  <a:srgbClr val="444444"/>
                </a:solidFill>
              </a:rPr>
              <a:t>Community norms</a:t>
            </a:r>
            <a:endParaRPr>
              <a:solidFill>
                <a:srgbClr val="444444"/>
              </a:solidFill>
            </a:endParaRPr>
          </a:p>
          <a:p>
            <a:pPr marL="0" lvl="0" indent="0" algn="l" rtl="0">
              <a:spcBef>
                <a:spcPts val="1600"/>
              </a:spcBef>
              <a:spcAft>
                <a:spcPts val="0"/>
              </a:spcAft>
              <a:buNone/>
            </a:pPr>
            <a:r>
              <a:rPr lang="en">
                <a:solidFill>
                  <a:srgbClr val="444444"/>
                </a:solidFill>
              </a:rPr>
              <a:t>Family norms</a:t>
            </a:r>
            <a:endParaRPr>
              <a:solidFill>
                <a:srgbClr val="444444"/>
              </a:solidFill>
            </a:endParaRPr>
          </a:p>
          <a:p>
            <a:pPr marL="0" lvl="0" indent="0" algn="l" rtl="0">
              <a:spcBef>
                <a:spcPts val="1600"/>
              </a:spcBef>
              <a:spcAft>
                <a:spcPts val="0"/>
              </a:spcAft>
              <a:buNone/>
            </a:pPr>
            <a:r>
              <a:rPr lang="en">
                <a:solidFill>
                  <a:srgbClr val="444444"/>
                </a:solidFill>
              </a:rPr>
              <a:t>School norms</a:t>
            </a:r>
            <a:endParaRPr>
              <a:solidFill>
                <a:srgbClr val="444444"/>
              </a:solidFill>
            </a:endParaRPr>
          </a:p>
          <a:p>
            <a:pPr marL="0" lvl="0" indent="0" algn="l" rtl="0">
              <a:spcBef>
                <a:spcPts val="1600"/>
              </a:spcBef>
              <a:spcAft>
                <a:spcPts val="0"/>
              </a:spcAft>
              <a:buNone/>
            </a:pPr>
            <a:r>
              <a:rPr lang="en">
                <a:solidFill>
                  <a:srgbClr val="444444"/>
                </a:solidFill>
              </a:rPr>
              <a:t>Group norms</a:t>
            </a:r>
            <a:endParaRPr>
              <a:solidFill>
                <a:srgbClr val="444444"/>
              </a:solidFill>
            </a:endParaRPr>
          </a:p>
          <a:p>
            <a:pPr marL="0" lvl="0" indent="0" algn="l" rtl="0">
              <a:spcBef>
                <a:spcPts val="1600"/>
              </a:spcBef>
              <a:spcAft>
                <a:spcPts val="0"/>
              </a:spcAft>
              <a:buNone/>
            </a:pPr>
            <a:r>
              <a:rPr lang="en">
                <a:solidFill>
                  <a:srgbClr val="444444"/>
                </a:solidFill>
              </a:rPr>
              <a:t>Peer norms</a:t>
            </a:r>
            <a:endParaRPr>
              <a:solidFill>
                <a:srgbClr val="444444"/>
              </a:solidFill>
            </a:endParaRPr>
          </a:p>
          <a:p>
            <a:pPr marL="0" lvl="0" indent="0" algn="l" rtl="0">
              <a:spcBef>
                <a:spcPts val="1600"/>
              </a:spcBef>
              <a:spcAft>
                <a:spcPts val="1600"/>
              </a:spcAft>
              <a:buNone/>
            </a:pPr>
            <a:endParaRPr/>
          </a:p>
        </p:txBody>
      </p:sp>
      <p:sp>
        <p:nvSpPr>
          <p:cNvPr id="326" name="Google Shape;326;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solidFill>
                  <a:schemeClr val="dk2"/>
                </a:solidFill>
              </a:rPr>
              <a:t>13</a:t>
            </a:fld>
            <a:endParaRPr>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59"/>
          <p:cNvPicPr preferRelativeResize="0"/>
          <p:nvPr/>
        </p:nvPicPr>
        <p:blipFill>
          <a:blip r:embed="rId3">
            <a:alphaModFix/>
          </a:blip>
          <a:stretch>
            <a:fillRect/>
          </a:stretch>
        </p:blipFill>
        <p:spPr>
          <a:xfrm>
            <a:off x="1363025" y="154300"/>
            <a:ext cx="6210776" cy="4693450"/>
          </a:xfrm>
          <a:prstGeom prst="rect">
            <a:avLst/>
          </a:prstGeom>
          <a:noFill/>
          <a:ln>
            <a:noFill/>
          </a:ln>
        </p:spPr>
      </p:pic>
      <p:sp>
        <p:nvSpPr>
          <p:cNvPr id="332" name="Google Shape;332;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6"/>
        <p:cNvGrpSpPr/>
        <p:nvPr/>
      </p:nvGrpSpPr>
      <p:grpSpPr>
        <a:xfrm>
          <a:off x="0" y="0"/>
          <a:ext cx="0" cy="0"/>
          <a:chOff x="0" y="0"/>
          <a:chExt cx="0" cy="0"/>
        </a:xfrm>
      </p:grpSpPr>
      <p:sp>
        <p:nvSpPr>
          <p:cNvPr id="337" name="Google Shape;337;p60"/>
          <p:cNvSpPr/>
          <p:nvPr/>
        </p:nvSpPr>
        <p:spPr>
          <a:xfrm>
            <a:off x="1508550" y="705300"/>
            <a:ext cx="2884800" cy="37329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0"/>
          <p:cNvSpPr/>
          <p:nvPr/>
        </p:nvSpPr>
        <p:spPr>
          <a:xfrm>
            <a:off x="4876800" y="705300"/>
            <a:ext cx="2884800" cy="37329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0"/>
          <p:cNvSpPr txBox="1"/>
          <p:nvPr/>
        </p:nvSpPr>
        <p:spPr>
          <a:xfrm>
            <a:off x="1668750" y="1828800"/>
            <a:ext cx="2564400" cy="10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a:solidFill>
                  <a:srgbClr val="444444"/>
                </a:solidFill>
                <a:latin typeface="Tinos"/>
                <a:ea typeface="Tinos"/>
                <a:cs typeface="Tinos"/>
                <a:sym typeface="Tinos"/>
              </a:rPr>
              <a:t>Boy World</a:t>
            </a:r>
            <a:endParaRPr sz="3500" b="1">
              <a:solidFill>
                <a:srgbClr val="444444"/>
              </a:solidFill>
              <a:latin typeface="Tinos"/>
              <a:ea typeface="Tinos"/>
              <a:cs typeface="Tinos"/>
              <a:sym typeface="Tinos"/>
            </a:endParaRPr>
          </a:p>
          <a:p>
            <a:pPr marL="0" lvl="0" indent="0" algn="l" rtl="0">
              <a:spcBef>
                <a:spcPts val="0"/>
              </a:spcBef>
              <a:spcAft>
                <a:spcPts val="0"/>
              </a:spcAft>
              <a:buNone/>
            </a:pPr>
            <a:endParaRPr sz="1450" b="1">
              <a:solidFill>
                <a:srgbClr val="444444"/>
              </a:solidFill>
              <a:latin typeface="Tinos"/>
              <a:ea typeface="Tinos"/>
              <a:cs typeface="Tinos"/>
              <a:sym typeface="Tinos"/>
            </a:endParaRPr>
          </a:p>
          <a:p>
            <a:pPr marL="0" lvl="0" indent="0" algn="l" rtl="0">
              <a:spcBef>
                <a:spcPts val="0"/>
              </a:spcBef>
              <a:spcAft>
                <a:spcPts val="0"/>
              </a:spcAft>
              <a:buNone/>
            </a:pPr>
            <a:endParaRPr sz="1450">
              <a:solidFill>
                <a:srgbClr val="444444"/>
              </a:solidFill>
              <a:latin typeface="Tinos"/>
              <a:ea typeface="Tinos"/>
              <a:cs typeface="Tinos"/>
              <a:sym typeface="Tinos"/>
            </a:endParaRPr>
          </a:p>
        </p:txBody>
      </p:sp>
      <p:sp>
        <p:nvSpPr>
          <p:cNvPr id="340" name="Google Shape;340;p60"/>
          <p:cNvSpPr txBox="1"/>
          <p:nvPr/>
        </p:nvSpPr>
        <p:spPr>
          <a:xfrm>
            <a:off x="5037000" y="1828800"/>
            <a:ext cx="2564400" cy="180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3500" b="1">
                <a:solidFill>
                  <a:srgbClr val="444444"/>
                </a:solidFill>
                <a:latin typeface="Tinos"/>
                <a:ea typeface="Tinos"/>
                <a:cs typeface="Tinos"/>
                <a:sym typeface="Tinos"/>
              </a:rPr>
              <a:t>Girl World</a:t>
            </a:r>
            <a:endParaRPr sz="3500">
              <a:solidFill>
                <a:srgbClr val="444444"/>
              </a:solidFill>
              <a:latin typeface="Tinos"/>
              <a:ea typeface="Tinos"/>
              <a:cs typeface="Tinos"/>
              <a:sym typeface="Tino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sz="1000">
                <a:solidFill>
                  <a:schemeClr val="dk2"/>
                </a:solidFill>
              </a:rPr>
              <a:t>16</a:t>
            </a:fld>
            <a:endParaRPr sz="1000">
              <a:solidFill>
                <a:schemeClr val="dk2"/>
              </a:solidFill>
            </a:endParaRPr>
          </a:p>
        </p:txBody>
      </p:sp>
      <p:pic>
        <p:nvPicPr>
          <p:cNvPr id="346" name="Google Shape;346;p61"/>
          <p:cNvPicPr preferRelativeResize="0"/>
          <p:nvPr/>
        </p:nvPicPr>
        <p:blipFill>
          <a:blip r:embed="rId3">
            <a:alphaModFix/>
          </a:blip>
          <a:stretch>
            <a:fillRect/>
          </a:stretch>
        </p:blipFill>
        <p:spPr>
          <a:xfrm>
            <a:off x="152400" y="152400"/>
            <a:ext cx="6057900" cy="4838701"/>
          </a:xfrm>
          <a:prstGeom prst="rect">
            <a:avLst/>
          </a:prstGeom>
          <a:noFill/>
          <a:ln>
            <a:noFill/>
          </a:ln>
        </p:spPr>
      </p:pic>
      <p:pic>
        <p:nvPicPr>
          <p:cNvPr id="347" name="Google Shape;347;p61"/>
          <p:cNvPicPr preferRelativeResize="0"/>
          <p:nvPr/>
        </p:nvPicPr>
        <p:blipFill>
          <a:blip r:embed="rId4">
            <a:alphaModFix/>
          </a:blip>
          <a:stretch>
            <a:fillRect/>
          </a:stretch>
        </p:blipFill>
        <p:spPr>
          <a:xfrm>
            <a:off x="6521210" y="152400"/>
            <a:ext cx="2279889"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2"/>
          <p:cNvSpPr txBox="1">
            <a:spLocks noGrp="1"/>
          </p:cNvSpPr>
          <p:nvPr>
            <p:ph type="title"/>
          </p:nvPr>
        </p:nvSpPr>
        <p:spPr>
          <a:xfrm>
            <a:off x="304800" y="502075"/>
            <a:ext cx="8550900" cy="100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444444"/>
                </a:solidFill>
              </a:rPr>
              <a:t>In Schools...</a:t>
            </a:r>
            <a:endParaRPr sz="3000">
              <a:solidFill>
                <a:srgbClr val="444444"/>
              </a:solidFill>
            </a:endParaRPr>
          </a:p>
        </p:txBody>
      </p:sp>
      <p:sp>
        <p:nvSpPr>
          <p:cNvPr id="353" name="Google Shape;353;p62"/>
          <p:cNvSpPr txBox="1">
            <a:spLocks noGrp="1"/>
          </p:cNvSpPr>
          <p:nvPr>
            <p:ph type="body" idx="1"/>
          </p:nvPr>
        </p:nvSpPr>
        <p:spPr>
          <a:xfrm>
            <a:off x="304725" y="2370400"/>
            <a:ext cx="1914000" cy="2205300"/>
          </a:xfrm>
          <a:prstGeom prst="rect">
            <a:avLst/>
          </a:prstGeom>
        </p:spPr>
        <p:txBody>
          <a:bodyPr spcFirstLastPara="1" wrap="square" lIns="91425" tIns="91425" rIns="91425" bIns="91425" anchor="t" anchorCtr="0">
            <a:noAutofit/>
          </a:bodyPr>
          <a:lstStyle/>
          <a:p>
            <a:pPr marL="0" lvl="0" indent="0" algn="l" rtl="0">
              <a:spcBef>
                <a:spcPts val="600"/>
              </a:spcBef>
              <a:spcAft>
                <a:spcPts val="1600"/>
              </a:spcAft>
              <a:buNone/>
            </a:pPr>
            <a:r>
              <a:rPr lang="en" sz="1600">
                <a:solidFill>
                  <a:srgbClr val="444444"/>
                </a:solidFill>
              </a:rPr>
              <a:t>Help students see the patterns and social forces that have diminished their sense of power and control </a:t>
            </a:r>
            <a:endParaRPr sz="1600">
              <a:solidFill>
                <a:srgbClr val="444444"/>
              </a:solidFill>
            </a:endParaRPr>
          </a:p>
        </p:txBody>
      </p:sp>
      <p:sp>
        <p:nvSpPr>
          <p:cNvPr id="354" name="Google Shape;354;p62"/>
          <p:cNvSpPr txBox="1">
            <a:spLocks noGrp="1"/>
          </p:cNvSpPr>
          <p:nvPr>
            <p:ph type="body" idx="2"/>
          </p:nvPr>
        </p:nvSpPr>
        <p:spPr>
          <a:xfrm>
            <a:off x="2470250" y="2370400"/>
            <a:ext cx="1914000" cy="2205300"/>
          </a:xfrm>
          <a:prstGeom prst="rect">
            <a:avLst/>
          </a:prstGeom>
        </p:spPr>
        <p:txBody>
          <a:bodyPr spcFirstLastPara="1" wrap="square" lIns="91425" tIns="91425" rIns="91425" bIns="91425" anchor="t" anchorCtr="0">
            <a:noAutofit/>
          </a:bodyPr>
          <a:lstStyle/>
          <a:p>
            <a:pPr marL="0" lvl="0" indent="0" algn="l" rtl="0">
              <a:spcBef>
                <a:spcPts val="600"/>
              </a:spcBef>
              <a:spcAft>
                <a:spcPts val="1600"/>
              </a:spcAft>
              <a:buNone/>
            </a:pPr>
            <a:r>
              <a:rPr lang="en" sz="1600">
                <a:solidFill>
                  <a:srgbClr val="444444"/>
                </a:solidFill>
              </a:rPr>
              <a:t>Encouraging students to reclaim power, authority, and direction in their lives</a:t>
            </a:r>
            <a:endParaRPr sz="1600">
              <a:solidFill>
                <a:srgbClr val="444444"/>
              </a:solidFill>
            </a:endParaRPr>
          </a:p>
        </p:txBody>
      </p:sp>
      <p:sp>
        <p:nvSpPr>
          <p:cNvPr id="355" name="Google Shape;355;p62"/>
          <p:cNvSpPr txBox="1">
            <a:spLocks noGrp="1"/>
          </p:cNvSpPr>
          <p:nvPr>
            <p:ph type="body" idx="3"/>
          </p:nvPr>
        </p:nvSpPr>
        <p:spPr>
          <a:xfrm>
            <a:off x="4635775" y="2370400"/>
            <a:ext cx="1914000" cy="2205300"/>
          </a:xfrm>
          <a:prstGeom prst="rect">
            <a:avLst/>
          </a:prstGeom>
        </p:spPr>
        <p:txBody>
          <a:bodyPr spcFirstLastPara="1" wrap="square" lIns="91425" tIns="91425" rIns="91425" bIns="91425" anchor="t" anchorCtr="0">
            <a:noAutofit/>
          </a:bodyPr>
          <a:lstStyle/>
          <a:p>
            <a:pPr marL="0" lvl="0" indent="0" algn="l" rtl="0">
              <a:spcBef>
                <a:spcPts val="600"/>
              </a:spcBef>
              <a:spcAft>
                <a:spcPts val="1600"/>
              </a:spcAft>
              <a:buNone/>
            </a:pPr>
            <a:r>
              <a:rPr lang="en" sz="1600">
                <a:solidFill>
                  <a:srgbClr val="444444"/>
                </a:solidFill>
              </a:rPr>
              <a:t>Allowing students to experience this shared power in the counseling relationship</a:t>
            </a:r>
            <a:endParaRPr sz="1600">
              <a:solidFill>
                <a:srgbClr val="444444"/>
              </a:solidFill>
            </a:endParaRPr>
          </a:p>
        </p:txBody>
      </p:sp>
      <p:sp>
        <p:nvSpPr>
          <p:cNvPr id="356" name="Google Shape;356;p62"/>
          <p:cNvSpPr txBox="1">
            <a:spLocks noGrp="1"/>
          </p:cNvSpPr>
          <p:nvPr>
            <p:ph type="body" idx="4"/>
          </p:nvPr>
        </p:nvSpPr>
        <p:spPr>
          <a:xfrm>
            <a:off x="6781950" y="2370400"/>
            <a:ext cx="1914000" cy="2205300"/>
          </a:xfrm>
          <a:prstGeom prst="rect">
            <a:avLst/>
          </a:prstGeom>
        </p:spPr>
        <p:txBody>
          <a:bodyPr spcFirstLastPara="1" wrap="square" lIns="91425" tIns="91425" rIns="91425" bIns="91425" anchor="t" anchorCtr="0">
            <a:noAutofit/>
          </a:bodyPr>
          <a:lstStyle/>
          <a:p>
            <a:pPr marL="0" lvl="0" indent="0" algn="l" rtl="0">
              <a:spcBef>
                <a:spcPts val="600"/>
              </a:spcBef>
              <a:spcAft>
                <a:spcPts val="1600"/>
              </a:spcAft>
              <a:buNone/>
            </a:pPr>
            <a:r>
              <a:rPr lang="en" sz="1600">
                <a:solidFill>
                  <a:srgbClr val="444444"/>
                </a:solidFill>
              </a:rPr>
              <a:t>Honoring and facilitating female ways of being or feminist consciousness</a:t>
            </a:r>
            <a:endParaRPr sz="1600">
              <a:solidFill>
                <a:srgbClr val="444444"/>
              </a:solidFill>
            </a:endParaRPr>
          </a:p>
        </p:txBody>
      </p:sp>
      <p:sp>
        <p:nvSpPr>
          <p:cNvPr id="357" name="Google Shape;357;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63"/>
          <p:cNvPicPr preferRelativeResize="0"/>
          <p:nvPr/>
        </p:nvPicPr>
        <p:blipFill rotWithShape="1">
          <a:blip r:embed="rId3">
            <a:alphaModFix/>
          </a:blip>
          <a:srcRect l="5555" r="5555"/>
          <a:stretch/>
        </p:blipFill>
        <p:spPr>
          <a:xfrm>
            <a:off x="0" y="0"/>
            <a:ext cx="4572000" cy="5143501"/>
          </a:xfrm>
          <a:prstGeom prst="rect">
            <a:avLst/>
          </a:prstGeom>
          <a:noFill/>
          <a:ln>
            <a:noFill/>
          </a:ln>
        </p:spPr>
      </p:pic>
      <p:sp>
        <p:nvSpPr>
          <p:cNvPr id="363" name="Google Shape;363;p63"/>
          <p:cNvSpPr txBox="1">
            <a:spLocks noGrp="1"/>
          </p:cNvSpPr>
          <p:nvPr>
            <p:ph type="title"/>
          </p:nvPr>
        </p:nvSpPr>
        <p:spPr>
          <a:xfrm>
            <a:off x="4852825" y="233150"/>
            <a:ext cx="4016400" cy="118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solidFill>
                  <a:srgbClr val="444444"/>
                </a:solidFill>
              </a:rPr>
              <a:t>Counseling Relationship</a:t>
            </a:r>
            <a:endParaRPr sz="3400">
              <a:solidFill>
                <a:srgbClr val="444444"/>
              </a:solidFill>
            </a:endParaRPr>
          </a:p>
        </p:txBody>
      </p:sp>
      <p:sp>
        <p:nvSpPr>
          <p:cNvPr id="364" name="Google Shape;364;p63"/>
          <p:cNvSpPr txBox="1">
            <a:spLocks noGrp="1"/>
          </p:cNvSpPr>
          <p:nvPr>
            <p:ph type="body" idx="1"/>
          </p:nvPr>
        </p:nvSpPr>
        <p:spPr>
          <a:xfrm>
            <a:off x="4852900" y="1672727"/>
            <a:ext cx="4016400" cy="29904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rgbClr val="444444"/>
              </a:buClr>
              <a:buSzPts val="2400"/>
              <a:buChar char="▹"/>
            </a:pPr>
            <a:r>
              <a:rPr lang="en" sz="2400">
                <a:solidFill>
                  <a:srgbClr val="444444"/>
                </a:solidFill>
              </a:rPr>
              <a:t>Egalitarian Relationship</a:t>
            </a:r>
            <a:endParaRPr sz="2400">
              <a:solidFill>
                <a:srgbClr val="444444"/>
              </a:solidFill>
            </a:endParaRPr>
          </a:p>
          <a:p>
            <a:pPr marL="457200" lvl="0" indent="-381000" algn="l" rtl="0">
              <a:spcBef>
                <a:spcPts val="0"/>
              </a:spcBef>
              <a:spcAft>
                <a:spcPts val="0"/>
              </a:spcAft>
              <a:buClr>
                <a:srgbClr val="444444"/>
              </a:buClr>
              <a:buSzPts val="2400"/>
              <a:buChar char="▹"/>
            </a:pPr>
            <a:r>
              <a:rPr lang="en" sz="2400">
                <a:solidFill>
                  <a:srgbClr val="444444"/>
                </a:solidFill>
              </a:rPr>
              <a:t>Student is understood in the context of his/her culture</a:t>
            </a:r>
            <a:endParaRPr sz="2400">
              <a:solidFill>
                <a:srgbClr val="444444"/>
              </a:solidFill>
            </a:endParaRPr>
          </a:p>
          <a:p>
            <a:pPr marL="457200" lvl="0" indent="-381000" algn="l" rtl="0">
              <a:spcBef>
                <a:spcPts val="0"/>
              </a:spcBef>
              <a:spcAft>
                <a:spcPts val="0"/>
              </a:spcAft>
              <a:buClr>
                <a:srgbClr val="444444"/>
              </a:buClr>
              <a:buSzPts val="2400"/>
              <a:buChar char="▹"/>
            </a:pPr>
            <a:r>
              <a:rPr lang="en" sz="2400">
                <a:solidFill>
                  <a:srgbClr val="444444"/>
                </a:solidFill>
              </a:rPr>
              <a:t>Empower student</a:t>
            </a:r>
            <a:endParaRPr sz="2400">
              <a:solidFill>
                <a:srgbClr val="444444"/>
              </a:solidFill>
            </a:endParaRPr>
          </a:p>
        </p:txBody>
      </p:sp>
      <p:sp>
        <p:nvSpPr>
          <p:cNvPr id="365" name="Google Shape;365;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4"/>
          <p:cNvSpPr txBox="1">
            <a:spLocks noGrp="1"/>
          </p:cNvSpPr>
          <p:nvPr>
            <p:ph type="title"/>
          </p:nvPr>
        </p:nvSpPr>
        <p:spPr>
          <a:xfrm>
            <a:off x="324475" y="148225"/>
            <a:ext cx="3559500" cy="137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rPr>
              <a:t>School Counselor Interventions</a:t>
            </a:r>
            <a:endParaRPr>
              <a:solidFill>
                <a:schemeClr val="dk2"/>
              </a:solidFill>
            </a:endParaRPr>
          </a:p>
        </p:txBody>
      </p:sp>
      <p:sp>
        <p:nvSpPr>
          <p:cNvPr id="371" name="Google Shape;371;p64"/>
          <p:cNvSpPr txBox="1">
            <a:spLocks noGrp="1"/>
          </p:cNvSpPr>
          <p:nvPr>
            <p:ph type="body" idx="1"/>
          </p:nvPr>
        </p:nvSpPr>
        <p:spPr>
          <a:xfrm>
            <a:off x="324475" y="1920450"/>
            <a:ext cx="8494800" cy="2704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Consciousness raising paired with body based awareness techniques </a:t>
            </a:r>
            <a:endParaRPr sz="2400"/>
          </a:p>
          <a:p>
            <a:pPr marL="457200" lvl="0" indent="-381000" algn="l" rtl="0">
              <a:spcBef>
                <a:spcPts val="0"/>
              </a:spcBef>
              <a:spcAft>
                <a:spcPts val="0"/>
              </a:spcAft>
              <a:buSzPts val="2400"/>
              <a:buChar char="●"/>
            </a:pPr>
            <a:r>
              <a:rPr lang="en" sz="2400"/>
              <a:t>Media literacy to combat self-objectification </a:t>
            </a:r>
            <a:endParaRPr sz="2400"/>
          </a:p>
          <a:p>
            <a:pPr marL="914400" lvl="1" indent="-368300" algn="l" rtl="0">
              <a:spcBef>
                <a:spcPts val="0"/>
              </a:spcBef>
              <a:spcAft>
                <a:spcPts val="0"/>
              </a:spcAft>
              <a:buSzPts val="2200"/>
              <a:buChar char="○"/>
            </a:pPr>
            <a:r>
              <a:rPr lang="en" sz="2200"/>
              <a:t>Involve parents and school staff</a:t>
            </a:r>
            <a:endParaRPr sz="2200"/>
          </a:p>
          <a:p>
            <a:pPr marL="457200" lvl="0" indent="-381000" algn="l" rtl="0">
              <a:spcBef>
                <a:spcPts val="0"/>
              </a:spcBef>
              <a:spcAft>
                <a:spcPts val="0"/>
              </a:spcAft>
              <a:buSzPts val="2400"/>
              <a:buChar char="●"/>
            </a:pPr>
            <a:r>
              <a:rPr lang="en" sz="2400"/>
              <a:t>Challenge gendered career stereotypes </a:t>
            </a:r>
            <a:endParaRPr sz="2400"/>
          </a:p>
          <a:p>
            <a:pPr marL="914400" lvl="1" indent="-368300" algn="l" rtl="0">
              <a:spcBef>
                <a:spcPts val="0"/>
              </a:spcBef>
              <a:spcAft>
                <a:spcPts val="0"/>
              </a:spcAft>
              <a:buSzPts val="2200"/>
              <a:buChar char="○"/>
            </a:pPr>
            <a:r>
              <a:rPr lang="en" sz="2200"/>
              <a:t>Career role models in nontraditional fields</a:t>
            </a:r>
            <a:endParaRPr sz="2200"/>
          </a:p>
          <a:p>
            <a:pPr marL="0" lvl="0" indent="0" algn="l" rtl="0">
              <a:spcBef>
                <a:spcPts val="1600"/>
              </a:spcBef>
              <a:spcAft>
                <a:spcPts val="1600"/>
              </a:spcAft>
              <a:buNone/>
            </a:pPr>
            <a:endParaRPr/>
          </a:p>
        </p:txBody>
      </p:sp>
      <p:sp>
        <p:nvSpPr>
          <p:cNvPr id="372" name="Google Shape;372;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8"/>
        <p:cNvGrpSpPr/>
        <p:nvPr/>
      </p:nvGrpSpPr>
      <p:grpSpPr>
        <a:xfrm>
          <a:off x="0" y="0"/>
          <a:ext cx="0" cy="0"/>
          <a:chOff x="0" y="0"/>
          <a:chExt cx="0" cy="0"/>
        </a:xfrm>
      </p:grpSpPr>
      <p:sp>
        <p:nvSpPr>
          <p:cNvPr id="249" name="Google Shape;249;p47"/>
          <p:cNvSpPr/>
          <p:nvPr/>
        </p:nvSpPr>
        <p:spPr>
          <a:xfrm>
            <a:off x="1676700" y="705300"/>
            <a:ext cx="5790600" cy="37329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47"/>
          <p:cNvPicPr preferRelativeResize="0"/>
          <p:nvPr/>
        </p:nvPicPr>
        <p:blipFill>
          <a:blip r:embed="rId3">
            <a:alphaModFix/>
          </a:blip>
          <a:stretch>
            <a:fillRect/>
          </a:stretch>
        </p:blipFill>
        <p:spPr>
          <a:xfrm>
            <a:off x="0" y="0"/>
            <a:ext cx="9144000" cy="5141219"/>
          </a:xfrm>
          <a:prstGeom prst="rect">
            <a:avLst/>
          </a:prstGeom>
          <a:noFill/>
          <a:ln>
            <a:noFill/>
          </a:ln>
        </p:spPr>
      </p:pic>
      <p:sp>
        <p:nvSpPr>
          <p:cNvPr id="251" name="Google Shape;251;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solidFill>
                  <a:schemeClr val="dk2"/>
                </a:solidFill>
              </a:rPr>
              <a:t>2</a:t>
            </a:fld>
            <a:endParaRPr>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65" descr="Ileana Jiménez, most notably known as  “Feminist Teacher,” has created a course in New York City that teaches high school students about feminism.  &#10;&#10;The school, LREI, Little Red School House and Elizabeth Irwin High School, provides students with 14 years of progressive schooling. In their Junior and Senior years, students are eligible to sign up for the course.&#10;&#10;The feminism class titled, “Fierce and Fabulous: Feminist Writers, Artists, and Activists,” is a three-month-long, discussion-based class. More than one of the 16 in this semester’s course described the class as a “mini New York City.”&#10;&#10;Representing a variety of races, genders and social circles, they all take a seat around an oval-shaped table with Ileana at the head. Ileana invited Elite Daily into her classroom to listen to what these 16 and 17 year olds have to say about their personal oppressions, catcalling and how their generation is going to fight for feminism.&#10;&#10;Check out more INSIGHTS from Elite Daily: http://bit.ly/1u7iOh1&#10;&#10;Subscribe now for more videos from Elite Daily: http://www.youtube.com/subscription_center?add_user=elitedaily&#10;&#10;Producer: Kelley Lord&#10;Camera Operator: David Potvin &#10;Sound Recordist: Max Grunner &#10;Editor: Sal Tumolo &#10;Executive Producer: Weston Green&#10;Creative Director: Tyler Gildin &#10;&#10;http://www.elitedaily.com&#10;Facebook: http://www.facebook.com/EliteDaily&#10;Twitter: http://twitter.com/EliteDaily&#10;Instagram: http://instagram.com/elitedaily&#10;G+: https://plus.google.com/+elitedaily&#10;&#10;&#10;What is Elite Daily?&#10;We proclaim ourselves to be the voice of Generation-Y and never disappoint.&#10;&#10;As the premier online destination for aspiring men and women alike, Elite offers a forum of peer-to-peer interaction in an increasingly digitalized world. &#10;&#10;The site consistently delivers diverse content with a fresh, relevant voice that appeals to the divergent perspectives represented within our ADD generation.&#10;&#10;NYC Teacher Inspires Her High School Students To Understand And Promote Feminism [Insights] | Elite Daily&#10;http://www.youtube.com/elitedaily" title="NYC Teacher Inspires Her High School Students To Understand And Promote Feminism [Insights]">
            <a:hlinkClick r:id="rId3"/>
          </p:cNvPr>
          <p:cNvPicPr preferRelativeResize="0"/>
          <p:nvPr/>
        </p:nvPicPr>
        <p:blipFill>
          <a:blip r:embed="rId4">
            <a:alphaModFix/>
          </a:blip>
          <a:stretch>
            <a:fillRect/>
          </a:stretch>
        </p:blipFill>
        <p:spPr>
          <a:xfrm>
            <a:off x="3073402" y="295275"/>
            <a:ext cx="6070600" cy="4552950"/>
          </a:xfrm>
          <a:prstGeom prst="rect">
            <a:avLst/>
          </a:prstGeom>
          <a:noFill/>
          <a:ln>
            <a:noFill/>
          </a:ln>
        </p:spPr>
      </p:pic>
      <p:sp>
        <p:nvSpPr>
          <p:cNvPr id="378" name="Google Shape;378;p65"/>
          <p:cNvSpPr txBox="1">
            <a:spLocks noGrp="1"/>
          </p:cNvSpPr>
          <p:nvPr>
            <p:ph type="title"/>
          </p:nvPr>
        </p:nvSpPr>
        <p:spPr>
          <a:xfrm>
            <a:off x="461350" y="533400"/>
            <a:ext cx="2769600" cy="25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School Counselor Interventions</a:t>
            </a:r>
            <a:endParaRPr/>
          </a:p>
        </p:txBody>
      </p:sp>
      <p:sp>
        <p:nvSpPr>
          <p:cNvPr id="379" name="Google Shape;379;p65"/>
          <p:cNvSpPr txBox="1">
            <a:spLocks noGrp="1"/>
          </p:cNvSpPr>
          <p:nvPr>
            <p:ph type="body" idx="1"/>
          </p:nvPr>
        </p:nvSpPr>
        <p:spPr>
          <a:xfrm>
            <a:off x="461200" y="3182226"/>
            <a:ext cx="2769600" cy="1251600"/>
          </a:xfrm>
          <a:prstGeom prst="rect">
            <a:avLst/>
          </a:prstGeom>
        </p:spPr>
        <p:txBody>
          <a:bodyPr spcFirstLastPara="1" wrap="square" lIns="91425" tIns="91425" rIns="91425" bIns="91425" anchor="t" anchorCtr="0">
            <a:noAutofit/>
          </a:bodyPr>
          <a:lstStyle/>
          <a:p>
            <a:pPr marL="0" lvl="0" indent="0" algn="l" rtl="0">
              <a:spcBef>
                <a:spcPts val="600"/>
              </a:spcBef>
              <a:spcAft>
                <a:spcPts val="1600"/>
              </a:spcAft>
              <a:buNone/>
            </a:pPr>
            <a:endParaRPr/>
          </a:p>
        </p:txBody>
      </p:sp>
      <p:sp>
        <p:nvSpPr>
          <p:cNvPr id="380" name="Google Shape;380;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CC1C8"/>
        </a:solidFill>
        <a:effectLst/>
      </p:bgPr>
    </p:bg>
    <p:spTree>
      <p:nvGrpSpPr>
        <p:cNvPr id="1" name="Shape 384"/>
        <p:cNvGrpSpPr/>
        <p:nvPr/>
      </p:nvGrpSpPr>
      <p:grpSpPr>
        <a:xfrm>
          <a:off x="0" y="0"/>
          <a:ext cx="0" cy="0"/>
          <a:chOff x="0" y="0"/>
          <a:chExt cx="0" cy="0"/>
        </a:xfrm>
      </p:grpSpPr>
      <p:sp>
        <p:nvSpPr>
          <p:cNvPr id="385" name="Google Shape;385;p66"/>
          <p:cNvSpPr txBox="1">
            <a:spLocks noGrp="1"/>
          </p:cNvSpPr>
          <p:nvPr>
            <p:ph type="title"/>
          </p:nvPr>
        </p:nvSpPr>
        <p:spPr>
          <a:xfrm>
            <a:off x="363750" y="554850"/>
            <a:ext cx="3855900" cy="403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444444"/>
                </a:solidFill>
              </a:rPr>
              <a:t>Takeaways for School Counselors</a:t>
            </a:r>
            <a:endParaRPr>
              <a:solidFill>
                <a:srgbClr val="444444"/>
              </a:solidFill>
            </a:endParaRPr>
          </a:p>
        </p:txBody>
      </p:sp>
      <p:sp>
        <p:nvSpPr>
          <p:cNvPr id="386" name="Google Shape;386;p66"/>
          <p:cNvSpPr txBox="1">
            <a:spLocks noGrp="1"/>
          </p:cNvSpPr>
          <p:nvPr>
            <p:ph type="body" idx="1"/>
          </p:nvPr>
        </p:nvSpPr>
        <p:spPr>
          <a:xfrm>
            <a:off x="4947374" y="554850"/>
            <a:ext cx="3855900" cy="4033800"/>
          </a:xfrm>
          <a:prstGeom prst="rect">
            <a:avLst/>
          </a:prstGeom>
        </p:spPr>
        <p:txBody>
          <a:bodyPr spcFirstLastPara="1" wrap="square" lIns="91425" tIns="91425" rIns="91425" bIns="91425" anchor="ctr" anchorCtr="0">
            <a:noAutofit/>
          </a:bodyPr>
          <a:lstStyle/>
          <a:p>
            <a:pPr marL="457200" lvl="0" indent="-355600" algn="l" rtl="0">
              <a:lnSpc>
                <a:spcPct val="115000"/>
              </a:lnSpc>
              <a:spcBef>
                <a:spcPts val="600"/>
              </a:spcBef>
              <a:spcAft>
                <a:spcPts val="0"/>
              </a:spcAft>
              <a:buClr>
                <a:srgbClr val="444444"/>
              </a:buClr>
              <a:buSzPts val="2000"/>
              <a:buChar char="●"/>
            </a:pPr>
            <a:r>
              <a:rPr lang="en" sz="2000">
                <a:solidFill>
                  <a:srgbClr val="444444"/>
                </a:solidFill>
              </a:rPr>
              <a:t>Can be used with any student</a:t>
            </a:r>
            <a:endParaRPr sz="2000">
              <a:solidFill>
                <a:srgbClr val="444444"/>
              </a:solidFill>
            </a:endParaRPr>
          </a:p>
          <a:p>
            <a:pPr marL="457200" lvl="0" indent="-355600" algn="l" rtl="0">
              <a:lnSpc>
                <a:spcPct val="115000"/>
              </a:lnSpc>
              <a:spcBef>
                <a:spcPts val="600"/>
              </a:spcBef>
              <a:spcAft>
                <a:spcPts val="0"/>
              </a:spcAft>
              <a:buClr>
                <a:srgbClr val="444444"/>
              </a:buClr>
              <a:buSzPts val="2000"/>
              <a:buChar char="●"/>
            </a:pPr>
            <a:r>
              <a:rPr lang="en" sz="2000">
                <a:solidFill>
                  <a:srgbClr val="444444"/>
                </a:solidFill>
              </a:rPr>
              <a:t>Empowering identities</a:t>
            </a:r>
            <a:endParaRPr sz="2000">
              <a:solidFill>
                <a:srgbClr val="444444"/>
              </a:solidFill>
            </a:endParaRPr>
          </a:p>
          <a:p>
            <a:pPr marL="457200" lvl="0" indent="-355600" algn="l" rtl="0">
              <a:lnSpc>
                <a:spcPct val="115000"/>
              </a:lnSpc>
              <a:spcBef>
                <a:spcPts val="600"/>
              </a:spcBef>
              <a:spcAft>
                <a:spcPts val="0"/>
              </a:spcAft>
              <a:buClr>
                <a:srgbClr val="444444"/>
              </a:buClr>
              <a:buSzPts val="2000"/>
              <a:buChar char="●"/>
            </a:pPr>
            <a:r>
              <a:rPr lang="en" sz="2000">
                <a:solidFill>
                  <a:srgbClr val="444444"/>
                </a:solidFill>
              </a:rPr>
              <a:t>Promoting healthy body image and self-esteem</a:t>
            </a:r>
            <a:endParaRPr sz="2000">
              <a:solidFill>
                <a:srgbClr val="444444"/>
              </a:solidFill>
            </a:endParaRPr>
          </a:p>
          <a:p>
            <a:pPr marL="457200" lvl="0" indent="-355600" algn="l" rtl="0">
              <a:lnSpc>
                <a:spcPct val="115000"/>
              </a:lnSpc>
              <a:spcBef>
                <a:spcPts val="600"/>
              </a:spcBef>
              <a:spcAft>
                <a:spcPts val="0"/>
              </a:spcAft>
              <a:buClr>
                <a:srgbClr val="444444"/>
              </a:buClr>
              <a:buSzPts val="2000"/>
              <a:buChar char="●"/>
            </a:pPr>
            <a:r>
              <a:rPr lang="en" sz="2000">
                <a:solidFill>
                  <a:srgbClr val="444444"/>
                </a:solidFill>
              </a:rPr>
              <a:t>Gaining independence, personal growth and power</a:t>
            </a:r>
            <a:endParaRPr sz="2000">
              <a:solidFill>
                <a:srgbClr val="444444"/>
              </a:solidFill>
            </a:endParaRPr>
          </a:p>
          <a:p>
            <a:pPr marL="457200" lvl="0" indent="-355600" algn="l" rtl="0">
              <a:lnSpc>
                <a:spcPct val="115000"/>
              </a:lnSpc>
              <a:spcBef>
                <a:spcPts val="600"/>
              </a:spcBef>
              <a:spcAft>
                <a:spcPts val="0"/>
              </a:spcAft>
              <a:buClr>
                <a:srgbClr val="444444"/>
              </a:buClr>
              <a:buSzPts val="2000"/>
              <a:buChar char="●"/>
            </a:pPr>
            <a:r>
              <a:rPr lang="en" sz="2000">
                <a:solidFill>
                  <a:srgbClr val="444444"/>
                </a:solidFill>
              </a:rPr>
              <a:t>Allows marginalized voices to be heard</a:t>
            </a:r>
            <a:endParaRPr sz="2000">
              <a:solidFill>
                <a:srgbClr val="444444"/>
              </a:solidFill>
            </a:endParaRPr>
          </a:p>
          <a:p>
            <a:pPr marL="457200" lvl="0" indent="-355600" algn="l" rtl="0">
              <a:lnSpc>
                <a:spcPct val="115000"/>
              </a:lnSpc>
              <a:spcBef>
                <a:spcPts val="600"/>
              </a:spcBef>
              <a:spcAft>
                <a:spcPts val="0"/>
              </a:spcAft>
              <a:buClr>
                <a:srgbClr val="444444"/>
              </a:buClr>
              <a:buSzPts val="2000"/>
              <a:buChar char="●"/>
            </a:pPr>
            <a:r>
              <a:rPr lang="en" sz="2000">
                <a:solidFill>
                  <a:srgbClr val="444444"/>
                </a:solidFill>
              </a:rPr>
              <a:t>Increasing hope and confidence</a:t>
            </a:r>
            <a:endParaRPr sz="2000">
              <a:solidFill>
                <a:srgbClr val="444444"/>
              </a:solidFill>
            </a:endParaRPr>
          </a:p>
        </p:txBody>
      </p:sp>
      <p:sp>
        <p:nvSpPr>
          <p:cNvPr id="387" name="Google Shape;387;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7"/>
          <p:cNvSpPr txBox="1">
            <a:spLocks noGrp="1"/>
          </p:cNvSpPr>
          <p:nvPr>
            <p:ph type="title"/>
          </p:nvPr>
        </p:nvSpPr>
        <p:spPr>
          <a:xfrm>
            <a:off x="349300" y="334525"/>
            <a:ext cx="7407000" cy="66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44444"/>
                </a:solidFill>
              </a:rPr>
              <a:t>Resources</a:t>
            </a:r>
            <a:endParaRPr>
              <a:solidFill>
                <a:srgbClr val="444444"/>
              </a:solidFill>
            </a:endParaRPr>
          </a:p>
        </p:txBody>
      </p:sp>
      <p:sp>
        <p:nvSpPr>
          <p:cNvPr id="393" name="Google Shape;393;p67"/>
          <p:cNvSpPr txBox="1">
            <a:spLocks noGrp="1"/>
          </p:cNvSpPr>
          <p:nvPr>
            <p:ph type="body" idx="1"/>
          </p:nvPr>
        </p:nvSpPr>
        <p:spPr>
          <a:xfrm>
            <a:off x="349300" y="1147425"/>
            <a:ext cx="7407000" cy="3172500"/>
          </a:xfrm>
          <a:prstGeom prst="rect">
            <a:avLst/>
          </a:prstGeom>
        </p:spPr>
        <p:txBody>
          <a:bodyPr spcFirstLastPara="1" wrap="square" lIns="91425" tIns="91425" rIns="91425" bIns="91425" anchor="t" anchorCtr="0">
            <a:noAutofit/>
          </a:bodyPr>
          <a:lstStyle/>
          <a:p>
            <a:pPr marL="457200" lvl="0" indent="-330200" algn="l" rtl="0">
              <a:spcBef>
                <a:spcPts val="600"/>
              </a:spcBef>
              <a:spcAft>
                <a:spcPts val="0"/>
              </a:spcAft>
              <a:buClr>
                <a:srgbClr val="444444"/>
              </a:buClr>
              <a:buSzPts val="1600"/>
              <a:buChar char="●"/>
            </a:pPr>
            <a:r>
              <a:rPr lang="en" b="1">
                <a:solidFill>
                  <a:srgbClr val="444444"/>
                </a:solidFill>
              </a:rPr>
              <a:t>Empowering students - </a:t>
            </a:r>
            <a:r>
              <a:rPr lang="en">
                <a:solidFill>
                  <a:srgbClr val="444444"/>
                </a:solidFill>
              </a:rPr>
              <a:t>https://www.mindmatters.edu.au/docs/default-source/learning-module-documents/module_2-4-moduleoverview.pdf</a:t>
            </a:r>
            <a:endParaRPr>
              <a:solidFill>
                <a:srgbClr val="444444"/>
              </a:solidFill>
            </a:endParaRPr>
          </a:p>
          <a:p>
            <a:pPr marL="457200" lvl="0" indent="-330200" algn="l" rtl="0">
              <a:spcBef>
                <a:spcPts val="0"/>
              </a:spcBef>
              <a:spcAft>
                <a:spcPts val="0"/>
              </a:spcAft>
              <a:buClr>
                <a:srgbClr val="444444"/>
              </a:buClr>
              <a:buSzPts val="1600"/>
              <a:buChar char="●"/>
            </a:pPr>
            <a:r>
              <a:rPr lang="en" b="1">
                <a:solidFill>
                  <a:srgbClr val="444444"/>
                </a:solidFill>
              </a:rPr>
              <a:t>Meaningful student involvement - </a:t>
            </a:r>
            <a:r>
              <a:rPr lang="en">
                <a:solidFill>
                  <a:srgbClr val="444444"/>
                </a:solidFill>
              </a:rPr>
              <a:t>https://soundout.org/student-empowerment/</a:t>
            </a:r>
            <a:endParaRPr>
              <a:solidFill>
                <a:srgbClr val="444444"/>
              </a:solidFill>
            </a:endParaRPr>
          </a:p>
          <a:p>
            <a:pPr marL="457200" lvl="0" indent="-330200" algn="l" rtl="0">
              <a:spcBef>
                <a:spcPts val="0"/>
              </a:spcBef>
              <a:spcAft>
                <a:spcPts val="0"/>
              </a:spcAft>
              <a:buClr>
                <a:srgbClr val="444444"/>
              </a:buClr>
              <a:buSzPts val="1600"/>
              <a:buChar char="●"/>
            </a:pPr>
            <a:r>
              <a:rPr lang="en" b="1">
                <a:solidFill>
                  <a:srgbClr val="444444"/>
                </a:solidFill>
              </a:rPr>
              <a:t>Teaching Tolerance - </a:t>
            </a:r>
            <a:r>
              <a:rPr lang="en">
                <a:solidFill>
                  <a:srgbClr val="444444"/>
                </a:solidFill>
              </a:rPr>
              <a:t>https://www.tolerance.org/</a:t>
            </a:r>
            <a:endParaRPr>
              <a:solidFill>
                <a:srgbClr val="444444"/>
              </a:solidFill>
            </a:endParaRPr>
          </a:p>
          <a:p>
            <a:pPr marL="457200" lvl="0" indent="-330200" algn="l" rtl="0">
              <a:spcBef>
                <a:spcPts val="0"/>
              </a:spcBef>
              <a:spcAft>
                <a:spcPts val="0"/>
              </a:spcAft>
              <a:buClr>
                <a:srgbClr val="444444"/>
              </a:buClr>
              <a:buSzPts val="1600"/>
              <a:buChar char="●"/>
            </a:pPr>
            <a:r>
              <a:rPr lang="en" b="1">
                <a:solidFill>
                  <a:srgbClr val="444444"/>
                </a:solidFill>
              </a:rPr>
              <a:t>Creating Safe and Welcoming Schools - </a:t>
            </a:r>
            <a:r>
              <a:rPr lang="en">
                <a:solidFill>
                  <a:srgbClr val="444444"/>
                </a:solidFill>
              </a:rPr>
              <a:t>http://www.welcomingschools.org/</a:t>
            </a:r>
            <a:endParaRPr>
              <a:solidFill>
                <a:srgbClr val="444444"/>
              </a:solidFill>
            </a:endParaRPr>
          </a:p>
          <a:p>
            <a:pPr marL="457200" lvl="0" indent="-330200" algn="l" rtl="0">
              <a:spcBef>
                <a:spcPts val="0"/>
              </a:spcBef>
              <a:spcAft>
                <a:spcPts val="0"/>
              </a:spcAft>
              <a:buClr>
                <a:srgbClr val="444444"/>
              </a:buClr>
              <a:buSzPts val="1600"/>
              <a:buChar char="●"/>
            </a:pPr>
            <a:r>
              <a:rPr lang="en" b="1">
                <a:solidFill>
                  <a:srgbClr val="444444"/>
                </a:solidFill>
              </a:rPr>
              <a:t>Human Rights Campaign </a:t>
            </a:r>
            <a:r>
              <a:rPr lang="en">
                <a:solidFill>
                  <a:srgbClr val="444444"/>
                </a:solidFill>
              </a:rPr>
              <a:t>- https://www.hrc.org/</a:t>
            </a:r>
            <a:endParaRPr>
              <a:solidFill>
                <a:srgbClr val="444444"/>
              </a:solidFill>
            </a:endParaRPr>
          </a:p>
          <a:p>
            <a:pPr marL="457200" lvl="0" indent="-330200" algn="l" rtl="0">
              <a:spcBef>
                <a:spcPts val="0"/>
              </a:spcBef>
              <a:spcAft>
                <a:spcPts val="0"/>
              </a:spcAft>
              <a:buClr>
                <a:srgbClr val="444444"/>
              </a:buClr>
              <a:buSzPts val="1600"/>
              <a:buChar char="●"/>
            </a:pPr>
            <a:r>
              <a:rPr lang="en" b="1">
                <a:solidFill>
                  <a:srgbClr val="444444"/>
                </a:solidFill>
              </a:rPr>
              <a:t>Gay Straight Alliance - </a:t>
            </a:r>
            <a:r>
              <a:rPr lang="en">
                <a:solidFill>
                  <a:srgbClr val="444444"/>
                </a:solidFill>
              </a:rPr>
              <a:t>https://gsanetwork.org/</a:t>
            </a:r>
            <a:endParaRPr>
              <a:solidFill>
                <a:srgbClr val="444444"/>
              </a:solidFill>
            </a:endParaRPr>
          </a:p>
          <a:p>
            <a:pPr marL="457200" lvl="0" indent="-330200" algn="l" rtl="0">
              <a:spcBef>
                <a:spcPts val="0"/>
              </a:spcBef>
              <a:spcAft>
                <a:spcPts val="0"/>
              </a:spcAft>
              <a:buClr>
                <a:srgbClr val="444444"/>
              </a:buClr>
              <a:buSzPts val="1600"/>
              <a:buChar char="●"/>
            </a:pPr>
            <a:r>
              <a:rPr lang="en" b="1">
                <a:solidFill>
                  <a:srgbClr val="444444"/>
                </a:solidFill>
              </a:rPr>
              <a:t>Million Women Mentors - </a:t>
            </a:r>
            <a:r>
              <a:rPr lang="en">
                <a:solidFill>
                  <a:srgbClr val="444444"/>
                </a:solidFill>
              </a:rPr>
              <a:t>https://www.millionwomenmentors.com </a:t>
            </a:r>
            <a:endParaRPr>
              <a:solidFill>
                <a:srgbClr val="444444"/>
              </a:solidFill>
            </a:endParaRPr>
          </a:p>
          <a:p>
            <a:pPr marL="457200" lvl="0" indent="-330200" algn="l" rtl="0">
              <a:spcBef>
                <a:spcPts val="0"/>
              </a:spcBef>
              <a:spcAft>
                <a:spcPts val="0"/>
              </a:spcAft>
              <a:buClr>
                <a:srgbClr val="444444"/>
              </a:buClr>
              <a:buSzPts val="1600"/>
              <a:buChar char="●"/>
            </a:pPr>
            <a:r>
              <a:rPr lang="en" b="1">
                <a:solidFill>
                  <a:srgbClr val="444444"/>
                </a:solidFill>
              </a:rPr>
              <a:t>A Mighty Girl - </a:t>
            </a:r>
            <a:r>
              <a:rPr lang="en">
                <a:solidFill>
                  <a:srgbClr val="444444"/>
                </a:solidFill>
              </a:rPr>
              <a:t>https://www.amightygirl.com </a:t>
            </a:r>
            <a:endParaRPr>
              <a:solidFill>
                <a:srgbClr val="444444"/>
              </a:solidFill>
            </a:endParaRPr>
          </a:p>
          <a:p>
            <a:pPr marL="0" lvl="0" indent="0" algn="l" rtl="0">
              <a:spcBef>
                <a:spcPts val="1600"/>
              </a:spcBef>
              <a:spcAft>
                <a:spcPts val="0"/>
              </a:spcAft>
              <a:buNone/>
            </a:pPr>
            <a:endParaRPr>
              <a:solidFill>
                <a:srgbClr val="444444"/>
              </a:solidFill>
            </a:endParaRPr>
          </a:p>
          <a:p>
            <a:pPr marL="0" lvl="0" indent="0" algn="l" rtl="0">
              <a:spcBef>
                <a:spcPts val="1600"/>
              </a:spcBef>
              <a:spcAft>
                <a:spcPts val="1600"/>
              </a:spcAft>
              <a:buNone/>
            </a:pPr>
            <a:endParaRPr/>
          </a:p>
        </p:txBody>
      </p:sp>
      <p:sp>
        <p:nvSpPr>
          <p:cNvPr id="394" name="Google Shape;394;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22</a:t>
            </a:fld>
            <a:endParaRPr>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68"/>
          <p:cNvPicPr preferRelativeResize="0"/>
          <p:nvPr/>
        </p:nvPicPr>
        <p:blipFill rotWithShape="1">
          <a:blip r:embed="rId3">
            <a:alphaModFix/>
          </a:blip>
          <a:srcRect l="622" r="622"/>
          <a:stretch/>
        </p:blipFill>
        <p:spPr>
          <a:xfrm>
            <a:off x="1991187" y="0"/>
            <a:ext cx="5161639" cy="5143500"/>
          </a:xfrm>
          <a:prstGeom prst="rect">
            <a:avLst/>
          </a:prstGeom>
          <a:noFill/>
          <a:ln w="9525" cap="flat" cmpd="sng">
            <a:solidFill>
              <a:srgbClr val="D9D9D9"/>
            </a:solidFill>
            <a:prstDash val="solid"/>
            <a:round/>
            <a:headEnd type="none" w="sm" len="sm"/>
            <a:tailEnd type="none" w="sm" len="sm"/>
          </a:ln>
        </p:spPr>
      </p:pic>
      <p:sp>
        <p:nvSpPr>
          <p:cNvPr id="400" name="Google Shape;400;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9"/>
          <p:cNvSpPr txBox="1">
            <a:spLocks noGrp="1"/>
          </p:cNvSpPr>
          <p:nvPr>
            <p:ph type="title"/>
          </p:nvPr>
        </p:nvSpPr>
        <p:spPr>
          <a:xfrm>
            <a:off x="1009650" y="1096799"/>
            <a:ext cx="4339200" cy="294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444444"/>
                </a:solidFill>
              </a:rPr>
              <a:t>A woman without a man is like a fish without a bicycle.</a:t>
            </a:r>
            <a:endParaRPr>
              <a:solidFill>
                <a:srgbClr val="444444"/>
              </a:solidFill>
            </a:endParaRPr>
          </a:p>
          <a:p>
            <a:pPr marL="0" lvl="0" indent="0" algn="l" rtl="0">
              <a:spcBef>
                <a:spcPts val="0"/>
              </a:spcBef>
              <a:spcAft>
                <a:spcPts val="0"/>
              </a:spcAft>
              <a:buNone/>
            </a:pPr>
            <a:r>
              <a:rPr lang="en">
                <a:solidFill>
                  <a:srgbClr val="444444"/>
                </a:solidFill>
              </a:rPr>
              <a:t>-Gloria Steinem</a:t>
            </a:r>
            <a:endParaRPr>
              <a:solidFill>
                <a:srgbClr val="444444"/>
              </a:solidFill>
            </a:endParaRPr>
          </a:p>
        </p:txBody>
      </p:sp>
      <p:sp>
        <p:nvSpPr>
          <p:cNvPr id="406" name="Google Shape;406;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24</a:t>
            </a:fld>
            <a:endParaRPr>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CC1C8"/>
        </a:solidFill>
        <a:effectLst/>
      </p:bgPr>
    </p:bg>
    <p:spTree>
      <p:nvGrpSpPr>
        <p:cNvPr id="1" name="Shape 410"/>
        <p:cNvGrpSpPr/>
        <p:nvPr/>
      </p:nvGrpSpPr>
      <p:grpSpPr>
        <a:xfrm>
          <a:off x="0" y="0"/>
          <a:ext cx="0" cy="0"/>
          <a:chOff x="0" y="0"/>
          <a:chExt cx="0" cy="0"/>
        </a:xfrm>
      </p:grpSpPr>
      <p:sp>
        <p:nvSpPr>
          <p:cNvPr id="411" name="Google Shape;411;p70"/>
          <p:cNvSpPr/>
          <p:nvPr/>
        </p:nvSpPr>
        <p:spPr>
          <a:xfrm>
            <a:off x="1219200" y="891375"/>
            <a:ext cx="6705600" cy="3257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0"/>
          <p:cNvSpPr txBox="1">
            <a:spLocks noGrp="1"/>
          </p:cNvSpPr>
          <p:nvPr>
            <p:ph type="ctrTitle" idx="4294967295"/>
          </p:nvPr>
        </p:nvSpPr>
        <p:spPr>
          <a:xfrm>
            <a:off x="685800" y="891376"/>
            <a:ext cx="7772400" cy="96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rgbClr val="444444"/>
                </a:solidFill>
              </a:rPr>
              <a:t>Thank You!</a:t>
            </a:r>
            <a:endParaRPr sz="4000">
              <a:solidFill>
                <a:srgbClr val="444444"/>
              </a:solidFill>
            </a:endParaRPr>
          </a:p>
        </p:txBody>
      </p:sp>
      <p:sp>
        <p:nvSpPr>
          <p:cNvPr id="413" name="Google Shape;413;p70"/>
          <p:cNvSpPr txBox="1">
            <a:spLocks noGrp="1"/>
          </p:cNvSpPr>
          <p:nvPr>
            <p:ph type="subTitle" idx="4294967295"/>
          </p:nvPr>
        </p:nvSpPr>
        <p:spPr>
          <a:xfrm>
            <a:off x="685800" y="2245300"/>
            <a:ext cx="7772400" cy="2288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a:solidFill>
                  <a:srgbClr val="444444"/>
                </a:solidFill>
              </a:rPr>
              <a:t>Any questions?</a:t>
            </a:r>
            <a:endParaRPr sz="3600" b="1">
              <a:solidFill>
                <a:srgbClr val="444444"/>
              </a:solidFill>
            </a:endParaRPr>
          </a:p>
          <a:p>
            <a:pPr marL="0" lvl="0" indent="0" algn="ctr" rtl="0">
              <a:spcBef>
                <a:spcPts val="600"/>
              </a:spcBef>
              <a:spcAft>
                <a:spcPts val="0"/>
              </a:spcAft>
              <a:buNone/>
            </a:pPr>
            <a:r>
              <a:rPr lang="en" sz="1800">
                <a:solidFill>
                  <a:srgbClr val="444444"/>
                </a:solidFill>
              </a:rPr>
              <a:t>You can find me at </a:t>
            </a:r>
            <a:endParaRPr sz="1800">
              <a:solidFill>
                <a:srgbClr val="444444"/>
              </a:solidFill>
            </a:endParaRPr>
          </a:p>
          <a:p>
            <a:pPr marL="0" lvl="0" indent="0" algn="ctr" rtl="0">
              <a:spcBef>
                <a:spcPts val="600"/>
              </a:spcBef>
              <a:spcAft>
                <a:spcPts val="0"/>
              </a:spcAft>
              <a:buNone/>
            </a:pPr>
            <a:r>
              <a:rPr lang="en" sz="1800">
                <a:solidFill>
                  <a:srgbClr val="444444"/>
                </a:solidFill>
              </a:rPr>
              <a:t>https://elnoraheller.wixsite.com/elnoraheller</a:t>
            </a:r>
            <a:endParaRPr sz="1800">
              <a:solidFill>
                <a:srgbClr val="444444"/>
              </a:solidFill>
            </a:endParaRPr>
          </a:p>
          <a:p>
            <a:pPr marL="0" lvl="0" indent="0" algn="ctr" rtl="0">
              <a:spcBef>
                <a:spcPts val="600"/>
              </a:spcBef>
              <a:spcAft>
                <a:spcPts val="0"/>
              </a:spcAft>
              <a:buClr>
                <a:schemeClr val="dk1"/>
              </a:buClr>
              <a:buSzPts val="1100"/>
              <a:buFont typeface="Arial"/>
              <a:buNone/>
            </a:pPr>
            <a:r>
              <a:rPr lang="en" sz="1800">
                <a:solidFill>
                  <a:srgbClr val="444444"/>
                </a:solidFill>
              </a:rPr>
              <a:t>emh3gn@virginia.edu</a:t>
            </a:r>
            <a:endParaRPr sz="1800">
              <a:solidFill>
                <a:srgbClr val="444444"/>
              </a:solidFill>
            </a:endParaRPr>
          </a:p>
          <a:p>
            <a:pPr marL="25400" marR="25400" lvl="0" indent="0" algn="l" rtl="0">
              <a:lnSpc>
                <a:spcPct val="115000"/>
              </a:lnSpc>
              <a:spcBef>
                <a:spcPts val="0"/>
              </a:spcBef>
              <a:spcAft>
                <a:spcPts val="0"/>
              </a:spcAft>
              <a:buClr>
                <a:schemeClr val="dk1"/>
              </a:buClr>
              <a:buSzPts val="1100"/>
              <a:buFont typeface="Arial"/>
              <a:buNone/>
            </a:pPr>
            <a:endParaRPr sz="1200">
              <a:solidFill>
                <a:srgbClr val="32536A"/>
              </a:solidFill>
              <a:highlight>
                <a:srgbClr val="F1F1F1"/>
              </a:highlight>
              <a:latin typeface="Arial"/>
              <a:ea typeface="Arial"/>
              <a:cs typeface="Arial"/>
              <a:sym typeface="Arial"/>
            </a:endParaRPr>
          </a:p>
          <a:p>
            <a:pPr marL="0" lvl="0" indent="0" algn="ctr" rtl="0">
              <a:spcBef>
                <a:spcPts val="600"/>
              </a:spcBef>
              <a:spcAft>
                <a:spcPts val="0"/>
              </a:spcAft>
              <a:buNone/>
            </a:pPr>
            <a:endParaRPr sz="1800">
              <a:solidFill>
                <a:srgbClr val="444444"/>
              </a:solidFill>
            </a:endParaRPr>
          </a:p>
        </p:txBody>
      </p:sp>
      <p:sp>
        <p:nvSpPr>
          <p:cNvPr id="414" name="Google Shape;414;p70"/>
          <p:cNvSpPr/>
          <p:nvPr/>
        </p:nvSpPr>
        <p:spPr>
          <a:xfrm>
            <a:off x="4339575" y="1851675"/>
            <a:ext cx="464856" cy="393616"/>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28575" cap="rnd" cmpd="sng">
            <a:solidFill>
              <a:srgbClr val="ECC1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1"/>
          <p:cNvSpPr txBox="1">
            <a:spLocks noGrp="1"/>
          </p:cNvSpPr>
          <p:nvPr>
            <p:ph type="title"/>
          </p:nvPr>
        </p:nvSpPr>
        <p:spPr>
          <a:xfrm rot="-5400000">
            <a:off x="-620225" y="1797500"/>
            <a:ext cx="4064100" cy="150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rgbClr val="444444"/>
                </a:solidFill>
              </a:rPr>
              <a:t>References</a:t>
            </a:r>
            <a:endParaRPr>
              <a:solidFill>
                <a:srgbClr val="444444"/>
              </a:solidFill>
            </a:endParaRPr>
          </a:p>
        </p:txBody>
      </p:sp>
      <p:sp>
        <p:nvSpPr>
          <p:cNvPr id="421" name="Google Shape;421;p71"/>
          <p:cNvSpPr txBox="1">
            <a:spLocks noGrp="1"/>
          </p:cNvSpPr>
          <p:nvPr>
            <p:ph type="body" idx="1"/>
          </p:nvPr>
        </p:nvSpPr>
        <p:spPr>
          <a:xfrm>
            <a:off x="2601000" y="518875"/>
            <a:ext cx="6314400" cy="40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444444"/>
                </a:solidFill>
                <a:latin typeface="Times New Roman"/>
                <a:ea typeface="Times New Roman"/>
                <a:cs typeface="Times New Roman"/>
                <a:sym typeface="Times New Roman"/>
              </a:rPr>
              <a:t>Beck, D.B.  (1998).  The “F” word: How the media frame feminism.  NWSA Journal 10 (1) 139-153.  Johns Hopkins University Press.  Retrieved from http://www.jstor.org/stable/4316558</a:t>
            </a:r>
            <a:endParaRPr sz="1000">
              <a:solidFill>
                <a:srgbClr val="444444"/>
              </a:solidFill>
              <a:latin typeface="Times New Roman"/>
              <a:ea typeface="Times New Roman"/>
              <a:cs typeface="Times New Roman"/>
              <a:sym typeface="Times New Roman"/>
            </a:endParaRPr>
          </a:p>
          <a:p>
            <a:pPr marL="0" lvl="0" indent="0" algn="l" rtl="0">
              <a:spcBef>
                <a:spcPts val="1600"/>
              </a:spcBef>
              <a:spcAft>
                <a:spcPts val="0"/>
              </a:spcAft>
              <a:buNone/>
            </a:pPr>
            <a:r>
              <a:rPr lang="en" sz="1000">
                <a:solidFill>
                  <a:srgbClr val="444444"/>
                </a:solidFill>
                <a:latin typeface="Times New Roman"/>
                <a:ea typeface="Times New Roman"/>
                <a:cs typeface="Times New Roman"/>
                <a:sym typeface="Times New Roman"/>
              </a:rPr>
              <a:t>Choate, L., &amp; Curry, J.R. (2009).  Addressing the sexualization of girls through comprehensive programs, advocacy, and systemic change: Implications for professional school counselors.  </a:t>
            </a:r>
            <a:r>
              <a:rPr lang="en" sz="1000" i="1">
                <a:solidFill>
                  <a:srgbClr val="444444"/>
                </a:solidFill>
                <a:latin typeface="Times New Roman"/>
                <a:ea typeface="Times New Roman"/>
                <a:cs typeface="Times New Roman"/>
                <a:sym typeface="Times New Roman"/>
              </a:rPr>
              <a:t>Professional School 	Counseling, 12(3)</a:t>
            </a:r>
            <a:r>
              <a:rPr lang="en" sz="1000">
                <a:solidFill>
                  <a:srgbClr val="444444"/>
                </a:solidFill>
                <a:latin typeface="Times New Roman"/>
                <a:ea typeface="Times New Roman"/>
                <a:cs typeface="Times New Roman"/>
                <a:sym typeface="Times New Roman"/>
              </a:rPr>
              <a:t>, 213-222.</a:t>
            </a:r>
            <a:endParaRPr sz="1000">
              <a:solidFill>
                <a:srgbClr val="444444"/>
              </a:solidFill>
              <a:latin typeface="Times New Roman"/>
              <a:ea typeface="Times New Roman"/>
              <a:cs typeface="Times New Roman"/>
              <a:sym typeface="Times New Roman"/>
            </a:endParaRPr>
          </a:p>
          <a:p>
            <a:pPr marL="0" lvl="0" indent="0" algn="l" rtl="0">
              <a:spcBef>
                <a:spcPts val="1600"/>
              </a:spcBef>
              <a:spcAft>
                <a:spcPts val="0"/>
              </a:spcAft>
              <a:buNone/>
            </a:pPr>
            <a:r>
              <a:rPr lang="en" sz="1000">
                <a:solidFill>
                  <a:srgbClr val="444444"/>
                </a:solidFill>
                <a:latin typeface="Times New Roman"/>
                <a:ea typeface="Times New Roman"/>
                <a:cs typeface="Times New Roman"/>
                <a:sym typeface="Times New Roman"/>
              </a:rPr>
              <a:t>Enns, C. Z. (1993). Twenty Years of Feminist Counseling and Therapy. </a:t>
            </a:r>
            <a:r>
              <a:rPr lang="en" sz="1000" i="1">
                <a:solidFill>
                  <a:srgbClr val="444444"/>
                </a:solidFill>
                <a:latin typeface="Times New Roman"/>
                <a:ea typeface="Times New Roman"/>
                <a:cs typeface="Times New Roman"/>
                <a:sym typeface="Times New Roman"/>
              </a:rPr>
              <a:t>The Counseling Psychologist,21</a:t>
            </a:r>
            <a:r>
              <a:rPr lang="en" sz="1000">
                <a:solidFill>
                  <a:srgbClr val="444444"/>
                </a:solidFill>
                <a:latin typeface="Times New Roman"/>
                <a:ea typeface="Times New Roman"/>
                <a:cs typeface="Times New Roman"/>
                <a:sym typeface="Times New Roman"/>
              </a:rPr>
              <a:t>(1), 3-87. doi:10.1177/0011000093211001</a:t>
            </a:r>
            <a:endParaRPr sz="1000">
              <a:solidFill>
                <a:srgbClr val="444444"/>
              </a:solidFill>
              <a:latin typeface="Times New Roman"/>
              <a:ea typeface="Times New Roman"/>
              <a:cs typeface="Times New Roman"/>
              <a:sym typeface="Times New Roman"/>
            </a:endParaRPr>
          </a:p>
          <a:p>
            <a:pPr marL="0" lvl="0" indent="0" algn="l" rtl="0">
              <a:spcBef>
                <a:spcPts val="1600"/>
              </a:spcBef>
              <a:spcAft>
                <a:spcPts val="0"/>
              </a:spcAft>
              <a:buNone/>
            </a:pPr>
            <a:r>
              <a:rPr lang="en" sz="1000">
                <a:solidFill>
                  <a:srgbClr val="444444"/>
                </a:solidFill>
                <a:latin typeface="Times New Roman"/>
                <a:ea typeface="Times New Roman"/>
                <a:cs typeface="Times New Roman"/>
                <a:sym typeface="Times New Roman"/>
              </a:rPr>
              <a:t>Hinkelman, Lisa M. (2013).  Girls without limits: Helping girls achieve healthy relationships, academic success, and interpersonal strength.  SAGE Publications.  </a:t>
            </a:r>
            <a:endParaRPr sz="1000">
              <a:solidFill>
                <a:srgbClr val="444444"/>
              </a:solidFill>
              <a:latin typeface="Times New Roman"/>
              <a:ea typeface="Times New Roman"/>
              <a:cs typeface="Times New Roman"/>
              <a:sym typeface="Times New Roman"/>
            </a:endParaRPr>
          </a:p>
          <a:p>
            <a:pPr marL="0" lvl="0" indent="0" algn="l" rtl="0">
              <a:spcBef>
                <a:spcPts val="600"/>
              </a:spcBef>
              <a:spcAft>
                <a:spcPts val="0"/>
              </a:spcAft>
              <a:buNone/>
            </a:pPr>
            <a:r>
              <a:rPr lang="en" sz="1000">
                <a:solidFill>
                  <a:srgbClr val="444444"/>
                </a:solidFill>
                <a:latin typeface="Times New Roman"/>
                <a:ea typeface="Times New Roman"/>
                <a:cs typeface="Times New Roman"/>
                <a:sym typeface="Times New Roman"/>
              </a:rPr>
              <a:t>Sommers-Flanagan, J., &amp; Sommers-Flanagan, R. (2018). Counseling and psychotherapy theories in context and practice: Skills, strategies, and techniques. John Wiley &amp; Sons.</a:t>
            </a:r>
            <a:endParaRPr sz="1000">
              <a:solidFill>
                <a:srgbClr val="444444"/>
              </a:solidFill>
              <a:latin typeface="Times New Roman"/>
              <a:ea typeface="Times New Roman"/>
              <a:cs typeface="Times New Roman"/>
              <a:sym typeface="Times New Roman"/>
            </a:endParaRPr>
          </a:p>
          <a:p>
            <a:pPr marL="0" lvl="0" indent="0" algn="l" rtl="0">
              <a:spcBef>
                <a:spcPts val="1600"/>
              </a:spcBef>
              <a:spcAft>
                <a:spcPts val="0"/>
              </a:spcAft>
              <a:buNone/>
            </a:pPr>
            <a:r>
              <a:rPr lang="en" sz="1000">
                <a:solidFill>
                  <a:srgbClr val="444444"/>
                </a:solidFill>
                <a:latin typeface="Times New Roman"/>
                <a:ea typeface="Times New Roman"/>
                <a:cs typeface="Times New Roman"/>
                <a:sym typeface="Times New Roman"/>
              </a:rPr>
              <a:t>Stromback, M., Malmgren-Olsson, E., &amp; Wiklund, M.  (2013).  ‘Girls need to strengthen each other as a group’: experiences from a gender-sensitive stress management intervention by youth friendly Swedish health services—a qualitative study.  </a:t>
            </a:r>
            <a:r>
              <a:rPr lang="en" sz="1000" i="1">
                <a:solidFill>
                  <a:srgbClr val="444444"/>
                </a:solidFill>
                <a:latin typeface="Times New Roman"/>
                <a:ea typeface="Times New Roman"/>
                <a:cs typeface="Times New Roman"/>
                <a:sym typeface="Times New Roman"/>
              </a:rPr>
              <a:t>BMC Public Health.</a:t>
            </a:r>
            <a:r>
              <a:rPr lang="en" sz="1000">
                <a:solidFill>
                  <a:srgbClr val="444444"/>
                </a:solidFill>
                <a:latin typeface="Times New Roman"/>
                <a:ea typeface="Times New Roman"/>
                <a:cs typeface="Times New Roman"/>
                <a:sym typeface="Times New Roman"/>
              </a:rPr>
              <a:t>  Retrieved from http://www.biomedcentral.com/1471-2458/13/907</a:t>
            </a:r>
            <a:endParaRPr sz="1000">
              <a:solidFill>
                <a:srgbClr val="444444"/>
              </a:solidFill>
              <a:latin typeface="Times New Roman"/>
              <a:ea typeface="Times New Roman"/>
              <a:cs typeface="Times New Roman"/>
              <a:sym typeface="Times New Roman"/>
            </a:endParaRPr>
          </a:p>
        </p:txBody>
      </p:sp>
      <p:sp>
        <p:nvSpPr>
          <p:cNvPr id="422" name="Google Shape;422;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8" descr="A kinetic type &quot;lyric&quot; video I made for class. I sampled the song &quot;FLAWLESS&quot; by Beyonce and used the part of the song that features Chimamanda Ngozi Adichie. Neither the song or the quote are mine. Please watch in HD, enjoy! :)&#10;&#10;Check me out on Displate: http://displate.com/emilyteter" title="FLAWLESS SPEECH - Chimamanda Ngozi Adichie">
            <a:hlinkClick r:id="rId3"/>
          </p:cNvPr>
          <p:cNvPicPr preferRelativeResize="0"/>
          <p:nvPr/>
        </p:nvPicPr>
        <p:blipFill>
          <a:blip r:embed="rId4">
            <a:alphaModFix/>
          </a:blip>
          <a:stretch>
            <a:fillRect/>
          </a:stretch>
        </p:blipFill>
        <p:spPr>
          <a:xfrm>
            <a:off x="1410974" y="0"/>
            <a:ext cx="6742453" cy="5056825"/>
          </a:xfrm>
          <a:prstGeom prst="rect">
            <a:avLst/>
          </a:prstGeom>
          <a:noFill/>
          <a:ln>
            <a:noFill/>
          </a:ln>
        </p:spPr>
      </p:pic>
      <p:sp>
        <p:nvSpPr>
          <p:cNvPr id="257" name="Google Shape;257;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9"/>
          <p:cNvSpPr txBox="1">
            <a:spLocks noGrp="1"/>
          </p:cNvSpPr>
          <p:nvPr>
            <p:ph type="ctrTitle"/>
          </p:nvPr>
        </p:nvSpPr>
        <p:spPr>
          <a:xfrm>
            <a:off x="2361000" y="1964350"/>
            <a:ext cx="43350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Major Theoretical Principles</a:t>
            </a:r>
            <a:endParaRPr/>
          </a:p>
        </p:txBody>
      </p:sp>
      <p:sp>
        <p:nvSpPr>
          <p:cNvPr id="263" name="Google Shape;263;p49"/>
          <p:cNvSpPr txBox="1">
            <a:spLocks noGrp="1"/>
          </p:cNvSpPr>
          <p:nvPr>
            <p:ph type="subTitle" idx="1"/>
          </p:nvPr>
        </p:nvSpPr>
        <p:spPr>
          <a:xfrm>
            <a:off x="2382900" y="3124150"/>
            <a:ext cx="42912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22222"/>
                </a:solidFill>
              </a:rPr>
              <a:t>Let’s get acquainted, shall we?</a:t>
            </a:r>
            <a:endParaRPr>
              <a:solidFill>
                <a:srgbClr val="222222"/>
              </a:solidFill>
            </a:endParaRPr>
          </a:p>
        </p:txBody>
      </p:sp>
      <p:sp>
        <p:nvSpPr>
          <p:cNvPr id="264" name="Google Shape;264;p49"/>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pic>
        <p:nvPicPr>
          <p:cNvPr id="265" name="Google Shape;265;p49" descr="imageedit_3_2748039826.png"/>
          <p:cNvPicPr preferRelativeResize="0"/>
          <p:nvPr/>
        </p:nvPicPr>
        <p:blipFill>
          <a:blip r:embed="rId3">
            <a:alphaModFix/>
          </a:blip>
          <a:stretch>
            <a:fillRect/>
          </a:stretch>
        </p:blipFill>
        <p:spPr>
          <a:xfrm>
            <a:off x="4380179" y="848000"/>
            <a:ext cx="383651" cy="620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50"/>
          <p:cNvPicPr preferRelativeResize="0"/>
          <p:nvPr/>
        </p:nvPicPr>
        <p:blipFill rotWithShape="1">
          <a:blip r:embed="rId3">
            <a:alphaModFix/>
          </a:blip>
          <a:srcRect t="99" b="89"/>
          <a:stretch/>
        </p:blipFill>
        <p:spPr>
          <a:xfrm>
            <a:off x="5442850" y="308100"/>
            <a:ext cx="3402000" cy="4521700"/>
          </a:xfrm>
          <a:prstGeom prst="rect">
            <a:avLst/>
          </a:prstGeom>
          <a:noFill/>
          <a:ln>
            <a:noFill/>
          </a:ln>
        </p:spPr>
      </p:pic>
      <p:sp>
        <p:nvSpPr>
          <p:cNvPr id="271" name="Google Shape;271;p50"/>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44444"/>
                </a:solidFill>
              </a:rPr>
              <a:t>Major Theoretical Principles</a:t>
            </a:r>
            <a:endParaRPr>
              <a:solidFill>
                <a:srgbClr val="444444"/>
              </a:solidFill>
            </a:endParaRPr>
          </a:p>
        </p:txBody>
      </p:sp>
      <p:sp>
        <p:nvSpPr>
          <p:cNvPr id="272" name="Google Shape;272;p50"/>
          <p:cNvSpPr txBox="1">
            <a:spLocks noGrp="1"/>
          </p:cNvSpPr>
          <p:nvPr>
            <p:ph type="body" idx="1"/>
          </p:nvPr>
        </p:nvSpPr>
        <p:spPr>
          <a:xfrm>
            <a:off x="291975" y="1854950"/>
            <a:ext cx="4813500" cy="29748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Clr>
                <a:srgbClr val="444444"/>
              </a:buClr>
              <a:buSzPts val="2000"/>
              <a:buChar char="●"/>
            </a:pPr>
            <a:r>
              <a:rPr lang="en" sz="2000">
                <a:solidFill>
                  <a:srgbClr val="444444"/>
                </a:solidFill>
              </a:rPr>
              <a:t>Sex and gender powerfully affect identity</a:t>
            </a:r>
            <a:endParaRPr sz="2000">
              <a:solidFill>
                <a:srgbClr val="444444"/>
              </a:solidFill>
            </a:endParaRPr>
          </a:p>
          <a:p>
            <a:pPr marL="457200" lvl="0" indent="-355600" algn="l" rtl="0">
              <a:spcBef>
                <a:spcPts val="0"/>
              </a:spcBef>
              <a:spcAft>
                <a:spcPts val="0"/>
              </a:spcAft>
              <a:buClr>
                <a:srgbClr val="444444"/>
              </a:buClr>
              <a:buSzPts val="2000"/>
              <a:buChar char="●"/>
            </a:pPr>
            <a:r>
              <a:rPr lang="en" sz="2000">
                <a:solidFill>
                  <a:srgbClr val="444444"/>
                </a:solidFill>
              </a:rPr>
              <a:t>Pathology stems from an oppressive culture</a:t>
            </a:r>
            <a:endParaRPr sz="2000">
              <a:solidFill>
                <a:srgbClr val="444444"/>
              </a:solidFill>
            </a:endParaRPr>
          </a:p>
          <a:p>
            <a:pPr marL="457200" lvl="0" indent="-355600" algn="l" rtl="0">
              <a:spcBef>
                <a:spcPts val="0"/>
              </a:spcBef>
              <a:spcAft>
                <a:spcPts val="0"/>
              </a:spcAft>
              <a:buClr>
                <a:srgbClr val="444444"/>
              </a:buClr>
              <a:buSzPts val="2000"/>
              <a:buChar char="●"/>
            </a:pPr>
            <a:r>
              <a:rPr lang="en" sz="2000">
                <a:solidFill>
                  <a:srgbClr val="444444"/>
                </a:solidFill>
              </a:rPr>
              <a:t>Consciousness-raising is a part of healing and change</a:t>
            </a:r>
            <a:endParaRPr sz="2000">
              <a:solidFill>
                <a:srgbClr val="444444"/>
              </a:solidFill>
            </a:endParaRPr>
          </a:p>
          <a:p>
            <a:pPr marL="457200" lvl="0" indent="-355600" algn="l" rtl="0">
              <a:spcBef>
                <a:spcPts val="0"/>
              </a:spcBef>
              <a:spcAft>
                <a:spcPts val="0"/>
              </a:spcAft>
              <a:buClr>
                <a:srgbClr val="444444"/>
              </a:buClr>
              <a:buSzPts val="2000"/>
              <a:buChar char="●"/>
            </a:pPr>
            <a:r>
              <a:rPr lang="en" sz="2000">
                <a:solidFill>
                  <a:srgbClr val="444444"/>
                </a:solidFill>
              </a:rPr>
              <a:t>Body image</a:t>
            </a:r>
            <a:endParaRPr sz="2000" b="1" u="sng">
              <a:solidFill>
                <a:srgbClr val="444444"/>
              </a:solidFill>
            </a:endParaRPr>
          </a:p>
        </p:txBody>
      </p:sp>
      <p:sp>
        <p:nvSpPr>
          <p:cNvPr id="273" name="Google Shape;273;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51" descr="Image result for power"/>
          <p:cNvPicPr preferRelativeResize="0"/>
          <p:nvPr/>
        </p:nvPicPr>
        <p:blipFill rotWithShape="1">
          <a:blip r:embed="rId3">
            <a:alphaModFix/>
          </a:blip>
          <a:srcRect l="12384" r="12376"/>
          <a:stretch/>
        </p:blipFill>
        <p:spPr>
          <a:xfrm>
            <a:off x="5442850" y="308100"/>
            <a:ext cx="3402000" cy="4521700"/>
          </a:xfrm>
          <a:prstGeom prst="rect">
            <a:avLst/>
          </a:prstGeom>
          <a:noFill/>
          <a:ln>
            <a:noFill/>
          </a:ln>
        </p:spPr>
      </p:pic>
      <p:sp>
        <p:nvSpPr>
          <p:cNvPr id="279" name="Google Shape;279;p51"/>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44444"/>
                </a:solidFill>
              </a:rPr>
              <a:t>Power</a:t>
            </a:r>
            <a:endParaRPr>
              <a:solidFill>
                <a:srgbClr val="444444"/>
              </a:solidFill>
            </a:endParaRPr>
          </a:p>
        </p:txBody>
      </p:sp>
      <p:sp>
        <p:nvSpPr>
          <p:cNvPr id="280" name="Google Shape;280;p51"/>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444444"/>
                </a:solidFill>
              </a:rPr>
              <a:t>Types of power:</a:t>
            </a:r>
            <a:endParaRPr>
              <a:solidFill>
                <a:srgbClr val="444444"/>
              </a:solidFill>
            </a:endParaRPr>
          </a:p>
          <a:p>
            <a:pPr marL="457200" lvl="0" indent="-330200" algn="l" rtl="0">
              <a:spcBef>
                <a:spcPts val="1600"/>
              </a:spcBef>
              <a:spcAft>
                <a:spcPts val="0"/>
              </a:spcAft>
              <a:buClr>
                <a:srgbClr val="444444"/>
              </a:buClr>
              <a:buSzPts val="1600"/>
              <a:buAutoNum type="arabicPeriod"/>
            </a:pPr>
            <a:r>
              <a:rPr lang="en">
                <a:solidFill>
                  <a:srgbClr val="444444"/>
                </a:solidFill>
              </a:rPr>
              <a:t>Somatic power</a:t>
            </a:r>
            <a:endParaRPr>
              <a:solidFill>
                <a:srgbClr val="444444"/>
              </a:solidFill>
            </a:endParaRPr>
          </a:p>
          <a:p>
            <a:pPr marL="457200" lvl="0" indent="-330200" algn="l" rtl="0">
              <a:spcBef>
                <a:spcPts val="0"/>
              </a:spcBef>
              <a:spcAft>
                <a:spcPts val="0"/>
              </a:spcAft>
              <a:buClr>
                <a:srgbClr val="444444"/>
              </a:buClr>
              <a:buSzPts val="1600"/>
              <a:buAutoNum type="arabicPeriod"/>
            </a:pPr>
            <a:r>
              <a:rPr lang="en">
                <a:solidFill>
                  <a:srgbClr val="444444"/>
                </a:solidFill>
              </a:rPr>
              <a:t>Intrapersonal/intrapsychic power</a:t>
            </a:r>
            <a:endParaRPr>
              <a:solidFill>
                <a:srgbClr val="444444"/>
              </a:solidFill>
            </a:endParaRPr>
          </a:p>
          <a:p>
            <a:pPr marL="457200" lvl="0" indent="-330200" algn="l" rtl="0">
              <a:spcBef>
                <a:spcPts val="0"/>
              </a:spcBef>
              <a:spcAft>
                <a:spcPts val="0"/>
              </a:spcAft>
              <a:buClr>
                <a:srgbClr val="444444"/>
              </a:buClr>
              <a:buSzPts val="1600"/>
              <a:buAutoNum type="arabicPeriod"/>
            </a:pPr>
            <a:r>
              <a:rPr lang="en">
                <a:solidFill>
                  <a:srgbClr val="444444"/>
                </a:solidFill>
              </a:rPr>
              <a:t>Interpersonal/social-contextual power</a:t>
            </a:r>
            <a:endParaRPr>
              <a:solidFill>
                <a:srgbClr val="444444"/>
              </a:solidFill>
            </a:endParaRPr>
          </a:p>
          <a:p>
            <a:pPr marL="457200" lvl="0" indent="-330200" algn="l" rtl="0">
              <a:spcBef>
                <a:spcPts val="0"/>
              </a:spcBef>
              <a:spcAft>
                <a:spcPts val="0"/>
              </a:spcAft>
              <a:buClr>
                <a:srgbClr val="444444"/>
              </a:buClr>
              <a:buSzPts val="1600"/>
              <a:buAutoNum type="arabicPeriod"/>
            </a:pPr>
            <a:r>
              <a:rPr lang="en">
                <a:solidFill>
                  <a:srgbClr val="444444"/>
                </a:solidFill>
              </a:rPr>
              <a:t>Spiritual/existential power</a:t>
            </a:r>
            <a:endParaRPr>
              <a:solidFill>
                <a:srgbClr val="444444"/>
              </a:solidFill>
            </a:endParaRPr>
          </a:p>
        </p:txBody>
      </p:sp>
      <p:sp>
        <p:nvSpPr>
          <p:cNvPr id="281" name="Google Shape;281;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52"/>
          <p:cNvPicPr preferRelativeResize="0"/>
          <p:nvPr/>
        </p:nvPicPr>
        <p:blipFill rotWithShape="1">
          <a:blip r:embed="rId3">
            <a:alphaModFix/>
          </a:blip>
          <a:srcRect l="11757" r="11749"/>
          <a:stretch/>
        </p:blipFill>
        <p:spPr>
          <a:xfrm>
            <a:off x="5442850" y="308100"/>
            <a:ext cx="3402000" cy="4521699"/>
          </a:xfrm>
          <a:prstGeom prst="rect">
            <a:avLst/>
          </a:prstGeom>
          <a:noFill/>
          <a:ln>
            <a:noFill/>
          </a:ln>
        </p:spPr>
      </p:pic>
      <p:sp>
        <p:nvSpPr>
          <p:cNvPr id="287" name="Google Shape;287;p52"/>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44444"/>
                </a:solidFill>
              </a:rPr>
              <a:t>Why do we need feminism in schools?</a:t>
            </a:r>
            <a:endParaRPr>
              <a:solidFill>
                <a:srgbClr val="444444"/>
              </a:solidFill>
            </a:endParaRPr>
          </a:p>
        </p:txBody>
      </p:sp>
      <p:sp>
        <p:nvSpPr>
          <p:cNvPr id="288" name="Google Shape;288;p52"/>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200">
                <a:solidFill>
                  <a:srgbClr val="444444"/>
                </a:solidFill>
              </a:rPr>
              <a:t>Our culture is toxic to…</a:t>
            </a:r>
            <a:endParaRPr sz="2200">
              <a:solidFill>
                <a:srgbClr val="444444"/>
              </a:solidFill>
            </a:endParaRPr>
          </a:p>
          <a:p>
            <a:pPr marL="457200" lvl="0" indent="-368300" algn="l" rtl="0">
              <a:spcBef>
                <a:spcPts val="1600"/>
              </a:spcBef>
              <a:spcAft>
                <a:spcPts val="0"/>
              </a:spcAft>
              <a:buClr>
                <a:srgbClr val="444444"/>
              </a:buClr>
              <a:buSzPts val="2200"/>
              <a:buChar char="▹"/>
            </a:pPr>
            <a:r>
              <a:rPr lang="en" sz="2200">
                <a:solidFill>
                  <a:srgbClr val="444444"/>
                </a:solidFill>
              </a:rPr>
              <a:t>Girls</a:t>
            </a:r>
            <a:endParaRPr sz="2200">
              <a:solidFill>
                <a:srgbClr val="444444"/>
              </a:solidFill>
            </a:endParaRPr>
          </a:p>
          <a:p>
            <a:pPr marL="457200" lvl="0" indent="-368300" algn="l" rtl="0">
              <a:spcBef>
                <a:spcPts val="0"/>
              </a:spcBef>
              <a:spcAft>
                <a:spcPts val="0"/>
              </a:spcAft>
              <a:buClr>
                <a:srgbClr val="444444"/>
              </a:buClr>
              <a:buSzPts val="2200"/>
              <a:buChar char="▹"/>
            </a:pPr>
            <a:r>
              <a:rPr lang="en" sz="2200">
                <a:solidFill>
                  <a:srgbClr val="444444"/>
                </a:solidFill>
              </a:rPr>
              <a:t>Boys</a:t>
            </a:r>
            <a:endParaRPr sz="2200">
              <a:solidFill>
                <a:srgbClr val="444444"/>
              </a:solidFill>
            </a:endParaRPr>
          </a:p>
          <a:p>
            <a:pPr marL="457200" lvl="0" indent="-368300" algn="l" rtl="0">
              <a:spcBef>
                <a:spcPts val="0"/>
              </a:spcBef>
              <a:spcAft>
                <a:spcPts val="0"/>
              </a:spcAft>
              <a:buClr>
                <a:srgbClr val="444444"/>
              </a:buClr>
              <a:buSzPts val="2200"/>
              <a:buChar char="▹"/>
            </a:pPr>
            <a:r>
              <a:rPr lang="en" sz="2200">
                <a:solidFill>
                  <a:srgbClr val="444444"/>
                </a:solidFill>
              </a:rPr>
              <a:t>Those who challenge the gender binary</a:t>
            </a:r>
            <a:endParaRPr sz="2200">
              <a:solidFill>
                <a:srgbClr val="444444"/>
              </a:solidFill>
            </a:endParaRPr>
          </a:p>
        </p:txBody>
      </p:sp>
      <p:sp>
        <p:nvSpPr>
          <p:cNvPr id="289" name="Google Shape;289;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53" descr="Bullying. Harassment. Is this the best a man can get? It's only by challenging ourselves to do more, that we can get closer to our best. To say the right thing, to act the right way. We are taking action at http://www.thebestmencanbe.org. Join us.&#10;&#10;Watch our next Short Film: https://www.youtube.com/watch?v=kbHXIN6EzWo&#10;&#10;Subscribe for the latest Gillette videos: http://www.youtube.com/subscription_center?add_user=Gillette&#10; &#10;More Gillette Channels: &#10;Website: http://gillette.com/en-us&#10;Facebook: http://www.facebook.com/gillette&#10;Twitter: http://www.twitter.com/gillette&#10;Instagram: https://www.instagram.com/gillette/&#10;&#10;This Gillette commercial is about our belief in the best in men. #TheBestMenCanBe #Gillette" title="We Believe: The Best Men Can Be | Gillette (Short Film)">
            <a:hlinkClick r:id="rId3"/>
          </p:cNvPr>
          <p:cNvPicPr preferRelativeResize="0"/>
          <p:nvPr/>
        </p:nvPicPr>
        <p:blipFill>
          <a:blip r:embed="rId4">
            <a:alphaModFix/>
          </a:blip>
          <a:stretch>
            <a:fillRect/>
          </a:stretch>
        </p:blipFill>
        <p:spPr>
          <a:xfrm>
            <a:off x="1142990" y="0"/>
            <a:ext cx="6858010" cy="5143500"/>
          </a:xfrm>
          <a:prstGeom prst="rect">
            <a:avLst/>
          </a:prstGeom>
          <a:noFill/>
          <a:ln>
            <a:noFill/>
          </a:ln>
        </p:spPr>
      </p:pic>
      <p:sp>
        <p:nvSpPr>
          <p:cNvPr id="295" name="Google Shape;295;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54"/>
          <p:cNvPicPr preferRelativeResize="0"/>
          <p:nvPr/>
        </p:nvPicPr>
        <p:blipFill rotWithShape="1">
          <a:blip r:embed="rId3">
            <a:alphaModFix/>
          </a:blip>
          <a:srcRect t="1475" b="1465"/>
          <a:stretch/>
        </p:blipFill>
        <p:spPr>
          <a:xfrm>
            <a:off x="1143000" y="1"/>
            <a:ext cx="6857999" cy="5143500"/>
          </a:xfrm>
          <a:prstGeom prst="rect">
            <a:avLst/>
          </a:prstGeom>
          <a:noFill/>
          <a:ln w="9525" cap="flat" cmpd="sng">
            <a:solidFill>
              <a:srgbClr val="D9D9D9"/>
            </a:solidFill>
            <a:prstDash val="solid"/>
            <a:round/>
            <a:headEnd type="none" w="sm" len="sm"/>
            <a:tailEnd type="none" w="sm" len="sm"/>
          </a:ln>
        </p:spPr>
      </p:pic>
      <p:sp>
        <p:nvSpPr>
          <p:cNvPr id="301" name="Google Shape;301;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Oph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2944</Words>
  <Application>Microsoft Macintosh PowerPoint</Application>
  <PresentationFormat>On-screen Show (16:9)</PresentationFormat>
  <Paragraphs>228</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Old Standard TT</vt:lpstr>
      <vt:lpstr>Merriweather</vt:lpstr>
      <vt:lpstr>Playfair Display</vt:lpstr>
      <vt:lpstr>Times New Roman</vt:lpstr>
      <vt:lpstr>Tinos</vt:lpstr>
      <vt:lpstr>Arial</vt:lpstr>
      <vt:lpstr>Ophelia template</vt:lpstr>
      <vt:lpstr>Paperback</vt:lpstr>
      <vt:lpstr>That’s Just Like, the Rules of Feminist Therapy</vt:lpstr>
      <vt:lpstr>PowerPoint Presentation</vt:lpstr>
      <vt:lpstr>PowerPoint Presentation</vt:lpstr>
      <vt:lpstr>Major Theoretical Principles</vt:lpstr>
      <vt:lpstr>Major Theoretical Principles</vt:lpstr>
      <vt:lpstr>Power</vt:lpstr>
      <vt:lpstr>Why do we need feminism in schools?</vt:lpstr>
      <vt:lpstr>PowerPoint Presentation</vt:lpstr>
      <vt:lpstr>PowerPoint Presentation</vt:lpstr>
      <vt:lpstr>PowerPoint Presentation</vt:lpstr>
      <vt:lpstr>PowerPoint Presentation</vt:lpstr>
      <vt:lpstr>PowerPoint Presentation</vt:lpstr>
      <vt:lpstr>Feminism and Norms</vt:lpstr>
      <vt:lpstr>PowerPoint Presentation</vt:lpstr>
      <vt:lpstr>PowerPoint Presentation</vt:lpstr>
      <vt:lpstr>PowerPoint Presentation</vt:lpstr>
      <vt:lpstr>In Schools...</vt:lpstr>
      <vt:lpstr>Counseling Relationship</vt:lpstr>
      <vt:lpstr>School Counselor Interventions</vt:lpstr>
      <vt:lpstr>School Counselor Interventions</vt:lpstr>
      <vt:lpstr>Takeaways for School Counselors</vt:lpstr>
      <vt:lpstr>Resources</vt:lpstr>
      <vt:lpstr>PowerPoint Presentation</vt:lpstr>
      <vt:lpstr>A woman without a man is like a fish without a bicycle. -Gloria Steinem</vt:lpstr>
      <vt:lpstr>Thank You!</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That’s Just Like, the Rules of Feminist Therapy</dc:title>
  <cp:lastModifiedBy>Microsoft Office User</cp:lastModifiedBy>
  <cp:revision>1</cp:revision>
  <dcterms:modified xsi:type="dcterms:W3CDTF">2019-02-23T17:42:00Z</dcterms:modified>
</cp:coreProperties>
</file>